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90"/>
  </p:notesMasterIdLst>
  <p:handoutMasterIdLst>
    <p:handoutMasterId r:id="rId91"/>
  </p:handoutMasterIdLst>
  <p:sldIdLst>
    <p:sldId id="801" r:id="rId2"/>
    <p:sldId id="855" r:id="rId3"/>
    <p:sldId id="688" r:id="rId4"/>
    <p:sldId id="803" r:id="rId5"/>
    <p:sldId id="804" r:id="rId6"/>
    <p:sldId id="805" r:id="rId7"/>
    <p:sldId id="806" r:id="rId8"/>
    <p:sldId id="807" r:id="rId9"/>
    <p:sldId id="820" r:id="rId10"/>
    <p:sldId id="821" r:id="rId11"/>
    <p:sldId id="808" r:id="rId12"/>
    <p:sldId id="819" r:id="rId13"/>
    <p:sldId id="812" r:id="rId14"/>
    <p:sldId id="813" r:id="rId15"/>
    <p:sldId id="814" r:id="rId16"/>
    <p:sldId id="815" r:id="rId17"/>
    <p:sldId id="816" r:id="rId18"/>
    <p:sldId id="817" r:id="rId19"/>
    <p:sldId id="818" r:id="rId20"/>
    <p:sldId id="865" r:id="rId21"/>
    <p:sldId id="822" r:id="rId22"/>
    <p:sldId id="823" r:id="rId23"/>
    <p:sldId id="824" r:id="rId24"/>
    <p:sldId id="825" r:id="rId25"/>
    <p:sldId id="826" r:id="rId26"/>
    <p:sldId id="827" r:id="rId27"/>
    <p:sldId id="828" r:id="rId28"/>
    <p:sldId id="829" r:id="rId29"/>
    <p:sldId id="830" r:id="rId30"/>
    <p:sldId id="831" r:id="rId31"/>
    <p:sldId id="832" r:id="rId32"/>
    <p:sldId id="833" r:id="rId33"/>
    <p:sldId id="834" r:id="rId34"/>
    <p:sldId id="835" r:id="rId35"/>
    <p:sldId id="836" r:id="rId36"/>
    <p:sldId id="838" r:id="rId37"/>
    <p:sldId id="839" r:id="rId38"/>
    <p:sldId id="840" r:id="rId39"/>
    <p:sldId id="841" r:id="rId40"/>
    <p:sldId id="842" r:id="rId41"/>
    <p:sldId id="843" r:id="rId42"/>
    <p:sldId id="844" r:id="rId43"/>
    <p:sldId id="845" r:id="rId44"/>
    <p:sldId id="846" r:id="rId45"/>
    <p:sldId id="847" r:id="rId46"/>
    <p:sldId id="848" r:id="rId47"/>
    <p:sldId id="751" r:id="rId48"/>
    <p:sldId id="794" r:id="rId49"/>
    <p:sldId id="849" r:id="rId50"/>
    <p:sldId id="850" r:id="rId51"/>
    <p:sldId id="851" r:id="rId52"/>
    <p:sldId id="852" r:id="rId53"/>
    <p:sldId id="853" r:id="rId54"/>
    <p:sldId id="856" r:id="rId55"/>
    <p:sldId id="857" r:id="rId56"/>
    <p:sldId id="761" r:id="rId57"/>
    <p:sldId id="762" r:id="rId58"/>
    <p:sldId id="763" r:id="rId59"/>
    <p:sldId id="764" r:id="rId60"/>
    <p:sldId id="765" r:id="rId61"/>
    <p:sldId id="766" r:id="rId62"/>
    <p:sldId id="767" r:id="rId63"/>
    <p:sldId id="768" r:id="rId64"/>
    <p:sldId id="769" r:id="rId65"/>
    <p:sldId id="770" r:id="rId66"/>
    <p:sldId id="771" r:id="rId67"/>
    <p:sldId id="772" r:id="rId68"/>
    <p:sldId id="773" r:id="rId69"/>
    <p:sldId id="774" r:id="rId70"/>
    <p:sldId id="775" r:id="rId71"/>
    <p:sldId id="776" r:id="rId72"/>
    <p:sldId id="777" r:id="rId73"/>
    <p:sldId id="778" r:id="rId74"/>
    <p:sldId id="779" r:id="rId75"/>
    <p:sldId id="780" r:id="rId76"/>
    <p:sldId id="781" r:id="rId77"/>
    <p:sldId id="782" r:id="rId78"/>
    <p:sldId id="784" r:id="rId79"/>
    <p:sldId id="785" r:id="rId80"/>
    <p:sldId id="786" r:id="rId81"/>
    <p:sldId id="787" r:id="rId82"/>
    <p:sldId id="859" r:id="rId83"/>
    <p:sldId id="860" r:id="rId84"/>
    <p:sldId id="861" r:id="rId85"/>
    <p:sldId id="862" r:id="rId86"/>
    <p:sldId id="863" r:id="rId87"/>
    <p:sldId id="864" r:id="rId88"/>
    <p:sldId id="866" r:id="rId89"/>
  </p:sldIdLst>
  <p:sldSz cx="12192000" cy="6858000"/>
  <p:notesSz cx="6858000" cy="9144000"/>
  <p:embeddedFontLst>
    <p:embeddedFont>
      <p:font typeface="FOT-TsukuGo Pr5 R" panose="02020400000000000000" pitchFamily="18" charset="-128"/>
      <p:regular r:id="rId92"/>
    </p:embeddedFont>
    <p:embeddedFont>
      <p:font typeface="HiraginoKaku-Mono W3" panose="020B0409000000000000" pitchFamily="49" charset="-128"/>
      <p:regular r:id="rId93"/>
    </p:embeddedFont>
    <p:embeddedFont>
      <p:font typeface="微软雅黑" panose="020B0503020204020204" pitchFamily="34" charset="-122"/>
      <p:regular r:id="rId94"/>
      <p:bold r:id="rId95"/>
    </p:embeddedFont>
    <p:embeddedFont>
      <p:font typeface="方正FW筑紫黑 简 R" panose="02000500000000000000" pitchFamily="2" charset="-122"/>
      <p:regular r:id="rId96"/>
    </p:embeddedFont>
  </p:embeddedFontLst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D2"/>
    <a:srgbClr val="00A4EF"/>
    <a:srgbClr val="DD3A0D"/>
    <a:srgbClr val="F25022"/>
    <a:srgbClr val="E2A100"/>
    <a:srgbClr val="FFB900"/>
    <a:srgbClr val="70A200"/>
    <a:srgbClr val="7FBA00"/>
    <a:srgbClr val="0077D2"/>
    <a:srgbClr val="0F65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2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0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notesMaster" Target="notesMasters/notesMaster1.xml"/><Relationship Id="rId95" Type="http://schemas.openxmlformats.org/officeDocument/2006/relationships/font" Target="fonts/font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font" Target="fonts/font2.fntdata"/><Relationship Id="rId98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handoutMaster" Target="handoutMasters/handoutMaster1.xml"/><Relationship Id="rId96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font" Target="fonts/font3.fntdata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9C50FE15-09BF-470E-B607-2CCAE5FBDB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2D0C600-BBB3-4F86-824C-F3B2142418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C6C0B1-5FAC-46D9-9003-8ABD764CDD87}" type="datetime1">
              <a:rPr lang="en-US" altLang="zh-CN" smtClean="0"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21/07/14 (Wed)</a:t>
            </a:fld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81654D-1AA5-4A15-96E4-8D2B8FD5EFA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pl-PL" altLang="zh-CN" dirty="0"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TM &amp; © 2015-2020 SAM TOKI STUDIO.</a:t>
            </a:r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6FF693-C6E5-4FCE-AB9D-0B2BC5CEE7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4BE491-D723-4526-880B-737AC172D568}" type="slidenum">
              <a:rPr lang="zh-CN" altLang="en-US" smtClean="0"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‹#›</a:t>
            </a:fld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3980781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svg>
</file>

<file path=ppt/media/image3.png>
</file>

<file path=ppt/media/image4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OT-TsukuGo Pr5 R" panose="02020400000000000000" pitchFamily="18" charset="-128"/>
                <a:ea typeface="FOT-TsukuGo Pr5 R" panose="02020400000000000000" pitchFamily="18" charset="-128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OT-TsukuGo Pr5 R" panose="02020400000000000000" pitchFamily="18" charset="-128"/>
                <a:ea typeface="FOT-TsukuGo Pr5 R" panose="02020400000000000000" pitchFamily="18" charset="-128"/>
              </a:defRPr>
            </a:lvl1pPr>
          </a:lstStyle>
          <a:p>
            <a:fld id="{1E624E19-8FA1-4214-BAE5-339C73053AC2}" type="datetime1">
              <a:rPr lang="en-US" altLang="zh-CN" smtClean="0"/>
              <a:pPr/>
              <a:t>21/07/14 (Wed)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OT-TsukuGo Pr5 R" panose="02020400000000000000" pitchFamily="18" charset="-128"/>
                <a:ea typeface="FOT-TsukuGo Pr5 R" panose="02020400000000000000" pitchFamily="18" charset="-128"/>
              </a:defRPr>
            </a:lvl1pPr>
          </a:lstStyle>
          <a:p>
            <a:r>
              <a:rPr lang="pl-PL" altLang="zh-CN" dirty="0"/>
              <a:t>TM &amp; © 2015-2020 SAM TOKI STUDIO.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OT-TsukuGo Pr5 R" panose="02020400000000000000" pitchFamily="18" charset="-128"/>
                <a:ea typeface="FOT-TsukuGo Pr5 R" panose="02020400000000000000" pitchFamily="18" charset="-128"/>
              </a:defRPr>
            </a:lvl1pPr>
          </a:lstStyle>
          <a:p>
            <a:fld id="{DFD614E2-4669-48FF-8D8A-C769063723FC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885490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377" rtl="0" eaLnBrk="1" latinLnBrk="0" hangingPunct="1">
      <a:defRPr sz="1200" kern="1200">
        <a:solidFill>
          <a:schemeClr val="tx1"/>
        </a:solidFill>
        <a:latin typeface="FOT-TsukuGo Pr5 R" panose="02020400000000000000" pitchFamily="18" charset="-128"/>
        <a:ea typeface="FOT-TsukuGo Pr5 R" panose="02020400000000000000" pitchFamily="18" charset="-128"/>
        <a:cs typeface="+mn-cs"/>
      </a:defRPr>
    </a:lvl1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7410221"/>
      </p:ext>
    </p:extLst>
  </p:cSld>
  <p:clrMapOvr>
    <a:masterClrMapping/>
  </p:clrMapOvr>
  <p:transition spd="slow" advClick="0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agenumber">
            <a:extLst>
              <a:ext uri="{FF2B5EF4-FFF2-40B4-BE49-F238E27FC236}">
                <a16:creationId xmlns:a16="http://schemas.microsoft.com/office/drawing/2014/main" id="{BA5F7353-9953-4031-ACA4-C31E72BBAC2E}"/>
              </a:ext>
            </a:extLst>
          </p:cNvPr>
          <p:cNvSpPr txBox="1"/>
          <p:nvPr userDrawn="1"/>
        </p:nvSpPr>
        <p:spPr>
          <a:xfrm>
            <a:off x="11328000" y="6581001"/>
            <a:ext cx="864000" cy="276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0000"/>
                </a:schemeClr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2C777CE-F410-4E8F-A116-FD70EEB84441}" type="slidenum">
              <a:rPr lang="en-US" sz="1200" smtClean="0">
                <a:solidFill>
                  <a:schemeClr val="tx1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200" dirty="0">
                <a:solidFill>
                  <a:schemeClr val="tx1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/87</a:t>
            </a:r>
          </a:p>
        </p:txBody>
      </p:sp>
    </p:spTree>
    <p:extLst>
      <p:ext uri="{BB962C8B-B14F-4D97-AF65-F5344CB8AC3E}">
        <p14:creationId xmlns:p14="http://schemas.microsoft.com/office/powerpoint/2010/main" val="1082609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slow" advClick="0"/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iraginoKaku-Mono W3" panose="020B0409000000000000" pitchFamily="49" charset="-128"/>
          <a:ea typeface="HiraginoKaku-Mono W3" panose="020B0409000000000000" pitchFamily="49" charset="-128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iraginoKaku-Mono W3" panose="020B0409000000000000" pitchFamily="49" charset="-128"/>
          <a:ea typeface="HiraginoKaku-Mono W3" panose="020B0409000000000000" pitchFamily="49" charset="-128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iraginoKaku-Mono W3" panose="020B0409000000000000" pitchFamily="49" charset="-128"/>
          <a:ea typeface="HiraginoKaku-Mono W3" panose="020B0409000000000000" pitchFamily="49" charset="-128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iraginoKaku-Mono W3" panose="020B0409000000000000" pitchFamily="49" charset="-128"/>
          <a:ea typeface="HiraginoKaku-Mono W3" panose="020B0409000000000000" pitchFamily="49" charset="-128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iraginoKaku-Mono W3" panose="020B0409000000000000" pitchFamily="49" charset="-128"/>
          <a:ea typeface="HiraginoKaku-Mono W3" panose="020B0409000000000000" pitchFamily="49" charset="-128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iraginoKaku-Mono W3" panose="020B0409000000000000" pitchFamily="49" charset="-128"/>
          <a:ea typeface="HiraginoKaku-Mono W3" panose="020B0409000000000000" pitchFamily="49" charset="-128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Cursor">
            <a:extLst>
              <a:ext uri="{FF2B5EF4-FFF2-40B4-BE49-F238E27FC236}">
                <a16:creationId xmlns:a16="http://schemas.microsoft.com/office/drawing/2014/main" id="{A15F3516-C573-4820-9D63-31C6CD4919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25133" y="7100667"/>
            <a:ext cx="1440000" cy="1440000"/>
          </a:xfrm>
          <a:prstGeom prst="rect">
            <a:avLst/>
          </a:prstGeom>
        </p:spPr>
      </p:pic>
      <p:pic>
        <p:nvPicPr>
          <p:cNvPr id="53" name="7843496_Win95 广告 多任务处理 高清修复">
            <a:hlinkClick r:id="" action="ppaction://media"/>
            <a:extLst>
              <a:ext uri="{FF2B5EF4-FFF2-40B4-BE49-F238E27FC236}">
                <a16:creationId xmlns:a16="http://schemas.microsoft.com/office/drawing/2014/main" id="{B5552C3F-C363-4A85-BCDD-6298ADA967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49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200"/>
    </mc:Choice>
    <mc:Fallback xmlns="">
      <p:transition advClick="0" advTm="2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FC3BFF-CEF4-4544-863D-2037DD14A9A7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4648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6" grpId="0" animBg="1"/>
      <p:bldP spid="6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FC3BFF-CEF4-4544-863D-2037DD14A9A7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807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6" grpId="0" animBg="1"/>
      <p:bldP spid="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FC3BFF-CEF4-4544-863D-2037DD14A9A7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81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6" grpId="0" animBg="1"/>
      <p:bldP spid="6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73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ext Subtitle">
            <a:extLst>
              <a:ext uri="{FF2B5EF4-FFF2-40B4-BE49-F238E27FC236}">
                <a16:creationId xmlns:a16="http://schemas.microsoft.com/office/drawing/2014/main" id="{88527FDD-C726-4F7C-AEDA-AF8377E6158B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以前的电脑很难在同一时间做许多事情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It used to be difficult for personal computers to do more than one thing at</a:t>
            </a:r>
            <a:r>
              <a:rPr kumimoji="0" lang="en-US" altLang="zh-CN" sz="2000" i="0" u="none" strike="noStrike" kern="1200" cap="none" spc="0" normalizeH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 a time.</a:t>
            </a:r>
            <a:endParaRPr kumimoji="0" lang="en-US" altLang="zh-CN" sz="20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468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ext Subtitle">
            <a:extLst>
              <a:ext uri="{FF2B5EF4-FFF2-40B4-BE49-F238E27FC236}">
                <a16:creationId xmlns:a16="http://schemas.microsoft.com/office/drawing/2014/main" id="{85595917-E907-4593-B7B3-5A2A254BCE27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以前的电脑很难在同一时间做许多事情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It used to be difficult for personal computers to do more than one thing at</a:t>
            </a:r>
            <a:r>
              <a:rPr kumimoji="0" lang="en-US" altLang="zh-CN" sz="2000" i="0" u="none" strike="noStrike" kern="1200" cap="none" spc="0" normalizeH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 a time.</a:t>
            </a:r>
            <a:endParaRPr kumimoji="0" lang="en-US" altLang="zh-CN" sz="20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3235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ext Subtitle">
            <a:extLst>
              <a:ext uri="{FF2B5EF4-FFF2-40B4-BE49-F238E27FC236}">
                <a16:creationId xmlns:a16="http://schemas.microsoft.com/office/drawing/2014/main" id="{92811FFF-95B2-4789-AA2D-CEF153109879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以前的电脑很难在同一时间做许多事情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It used to be difficult for personal computers to do more than one thing at</a:t>
            </a:r>
            <a:r>
              <a:rPr kumimoji="0" lang="en-US" altLang="zh-CN" sz="2000" i="0" u="none" strike="noStrike" kern="1200" cap="none" spc="0" normalizeH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 a time.</a:t>
            </a:r>
            <a:endParaRPr kumimoji="0" lang="en-US" altLang="zh-CN" sz="20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100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ext Subtitle">
            <a:extLst>
              <a:ext uri="{FF2B5EF4-FFF2-40B4-BE49-F238E27FC236}">
                <a16:creationId xmlns:a16="http://schemas.microsoft.com/office/drawing/2014/main" id="{78F66989-0BC4-43D9-96A1-63335C2EB2D8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以前的电脑很难在同一时间做许多事情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It used to be difficult for personal computers to do more than one thing at</a:t>
            </a:r>
            <a:r>
              <a:rPr kumimoji="0" lang="en-US" altLang="zh-CN" sz="2000" i="0" u="none" strike="noStrike" kern="1200" cap="none" spc="0" normalizeH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 a time.</a:t>
            </a:r>
            <a:endParaRPr kumimoji="0" lang="en-US" altLang="zh-CN" sz="20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787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ext Subtitle">
            <a:extLst>
              <a:ext uri="{FF2B5EF4-FFF2-40B4-BE49-F238E27FC236}">
                <a16:creationId xmlns:a16="http://schemas.microsoft.com/office/drawing/2014/main" id="{DC373C62-98A6-4F00-8BDB-D281F876383C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以前的电脑很难在同一时间做许多事情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It used to be difficult for personal computers to do more than one thing at</a:t>
            </a:r>
            <a:r>
              <a:rPr kumimoji="0" lang="en-US" altLang="zh-CN" sz="2000" i="0" u="none" strike="noStrike" kern="1200" cap="none" spc="0" normalizeH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 a time.</a:t>
            </a:r>
            <a:endParaRPr kumimoji="0" lang="en-US" altLang="zh-CN" sz="20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060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ext Subtitle">
            <a:extLst>
              <a:ext uri="{FF2B5EF4-FFF2-40B4-BE49-F238E27FC236}">
                <a16:creationId xmlns:a16="http://schemas.microsoft.com/office/drawing/2014/main" id="{CC9361F0-8679-4F4B-8CF7-05030CBEB252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以前的电脑很难在同一时间做许多事情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It used to be difficult for personal computers to do more than one thing at</a:t>
            </a:r>
            <a:r>
              <a:rPr kumimoji="0" lang="en-US" altLang="zh-CN" sz="2000" i="0" u="none" strike="noStrike" kern="1200" cap="none" spc="0" normalizeH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 a time.</a:t>
            </a:r>
            <a:endParaRPr kumimoji="0" lang="en-US" altLang="zh-CN" sz="20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3603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Hover">
            <a:extLst>
              <a:ext uri="{FF2B5EF4-FFF2-40B4-BE49-F238E27FC236}">
                <a16:creationId xmlns:a16="http://schemas.microsoft.com/office/drawing/2014/main" id="{C8A5E2E8-B002-46ED-82D2-434B64D4A2C0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roundRect">
            <a:avLst>
              <a:gd name="adj" fmla="val 18110"/>
            </a:avLst>
          </a:prstGeom>
          <a:solidFill>
            <a:schemeClr val="bg1">
              <a:alpha val="5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3" name="Rectangle Bg">
            <a:extLst>
              <a:ext uri="{FF2B5EF4-FFF2-40B4-BE49-F238E27FC236}">
                <a16:creationId xmlns:a16="http://schemas.microsoft.com/office/drawing/2014/main" id="{FCDAB0D3-E829-4A42-8F10-6B16C8E32A8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1" name="Rectangle Hover">
            <a:extLst>
              <a:ext uri="{FF2B5EF4-FFF2-40B4-BE49-F238E27FC236}">
                <a16:creationId xmlns:a16="http://schemas.microsoft.com/office/drawing/2014/main" id="{3296DE2D-197F-4371-BC0A-3794DA860B76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roundRect">
            <a:avLst>
              <a:gd name="adj" fmla="val 18110"/>
            </a:avLst>
          </a:prstGeom>
          <a:solidFill>
            <a:schemeClr val="bg1">
              <a:alpha val="2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B7774431-65B2-4077-B637-351086E6EFF6}"/>
              </a:ext>
            </a:extLst>
          </p:cNvPr>
          <p:cNvSpPr/>
          <p:nvPr/>
        </p:nvSpPr>
        <p:spPr>
          <a:xfrm>
            <a:off x="5536950" y="2869950"/>
            <a:ext cx="540000" cy="54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DCFF6C26-F94A-424B-8C1A-EF564027A6CF}"/>
              </a:ext>
            </a:extLst>
          </p:cNvPr>
          <p:cNvSpPr/>
          <p:nvPr/>
        </p:nvSpPr>
        <p:spPr>
          <a:xfrm>
            <a:off x="6115050" y="2869950"/>
            <a:ext cx="540000" cy="54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F137141-DC70-4D4F-8D43-5346AF291860}"/>
              </a:ext>
            </a:extLst>
          </p:cNvPr>
          <p:cNvSpPr/>
          <p:nvPr/>
        </p:nvSpPr>
        <p:spPr>
          <a:xfrm>
            <a:off x="5536950" y="3448050"/>
            <a:ext cx="540000" cy="54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E5DAFC0-8A21-4927-B6A1-D4A1E5DF3DC0}"/>
              </a:ext>
            </a:extLst>
          </p:cNvPr>
          <p:cNvSpPr/>
          <p:nvPr/>
        </p:nvSpPr>
        <p:spPr>
          <a:xfrm>
            <a:off x="6115050" y="3448050"/>
            <a:ext cx="540000" cy="54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pic>
        <p:nvPicPr>
          <p:cNvPr id="3" name="Graphic Cursor">
            <a:extLst>
              <a:ext uri="{FF2B5EF4-FFF2-40B4-BE49-F238E27FC236}">
                <a16:creationId xmlns:a16="http://schemas.microsoft.com/office/drawing/2014/main" id="{92E286DC-EDBE-4A04-AB8A-3EA4189FA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00750" y="340995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8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3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4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5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2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3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4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5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11" grpId="0" animBg="1"/>
      <p:bldP spid="11" grpId="1" animBg="1"/>
      <p:bldP spid="11" grpId="2" animBg="1"/>
      <p:bldP spid="11" grpId="3" animBg="1"/>
      <p:bldP spid="11" grpId="4" animBg="1"/>
      <p:bldP spid="11" grpId="5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ext Subtitle">
            <a:extLst>
              <a:ext uri="{FF2B5EF4-FFF2-40B4-BE49-F238E27FC236}">
                <a16:creationId xmlns:a16="http://schemas.microsoft.com/office/drawing/2014/main" id="{CC9361F0-8679-4F4B-8CF7-05030CBEB252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以前的电脑很难在同一时间做许多事情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It used to be difficult for personal computers to do more than one thing at</a:t>
            </a:r>
            <a:r>
              <a:rPr kumimoji="0" lang="en-US" altLang="zh-CN" sz="2000" i="0" u="none" strike="noStrike" kern="1200" cap="none" spc="0" normalizeH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 a time.</a:t>
            </a:r>
            <a:endParaRPr kumimoji="0" lang="en-US" altLang="zh-CN" sz="20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55732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ext Subtitle">
            <a:extLst>
              <a:ext uri="{FF2B5EF4-FFF2-40B4-BE49-F238E27FC236}">
                <a16:creationId xmlns:a16="http://schemas.microsoft.com/office/drawing/2014/main" id="{CC9361F0-8679-4F4B-8CF7-05030CBEB252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以前的电脑很难在同一时间做许多事情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It used to be difficult for personal computers to do more than one thing at</a:t>
            </a:r>
            <a:r>
              <a:rPr kumimoji="0" lang="en-US" altLang="zh-CN" sz="2000" i="0" u="none" strike="noStrike" kern="1200" cap="none" spc="0" normalizeH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 a time.</a:t>
            </a:r>
            <a:endParaRPr kumimoji="0" lang="en-US" altLang="zh-CN" sz="20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772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ext Subtitle">
            <a:extLst>
              <a:ext uri="{FF2B5EF4-FFF2-40B4-BE49-F238E27FC236}">
                <a16:creationId xmlns:a16="http://schemas.microsoft.com/office/drawing/2014/main" id="{CC9361F0-8679-4F4B-8CF7-05030CBEB252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以前的电脑很难在同一时间做许多事情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It used to be difficult for personal computers to do more than one thing at</a:t>
            </a:r>
            <a:r>
              <a:rPr kumimoji="0" lang="en-US" altLang="zh-CN" sz="2000" i="0" u="none" strike="noStrike" kern="1200" cap="none" spc="0" normalizeH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 a time.</a:t>
            </a:r>
            <a:endParaRPr kumimoji="0" lang="en-US" altLang="zh-CN" sz="20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474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ext Subtitle">
            <a:extLst>
              <a:ext uri="{FF2B5EF4-FFF2-40B4-BE49-F238E27FC236}">
                <a16:creationId xmlns:a16="http://schemas.microsoft.com/office/drawing/2014/main" id="{CC9361F0-8679-4F4B-8CF7-05030CBEB252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以前的电脑很难在同一时间做许多事情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It used to be difficult for personal computers to do more than one thing at</a:t>
            </a:r>
            <a:r>
              <a:rPr kumimoji="0" lang="en-US" altLang="zh-CN" sz="2000" i="0" u="none" strike="noStrike" kern="1200" cap="none" spc="0" normalizeH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 a time.</a:t>
            </a:r>
            <a:endParaRPr kumimoji="0" lang="en-US" altLang="zh-CN" sz="20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4933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1591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47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078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330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5322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6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00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6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3042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857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6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696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6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040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6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531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6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67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"/>
    </mc:Choice>
    <mc:Fallback xmlns="">
      <p:transition advClick="0" advTm="6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4583A1CC-7CFD-4E75-8F1B-565D39F060AB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Subtitle">
            <a:extLst>
              <a:ext uri="{FF2B5EF4-FFF2-40B4-BE49-F238E27FC236}">
                <a16:creationId xmlns:a16="http://schemas.microsoft.com/office/drawing/2014/main" id="{74BFA037-AA10-43F9-8435-549C118E864B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从 </a:t>
            </a:r>
            <a:r>
              <a:rPr kumimoji="0" lang="en-US" altLang="zh-CN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Windows 11 </a:t>
            </a: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开始　这将变得易如反掌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Starting with Windows 11, it</a:t>
            </a:r>
            <a:r>
              <a:rPr kumimoji="0" lang="en-US" altLang="ja-JP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'</a:t>
            </a: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 easy.</a:t>
            </a:r>
          </a:p>
        </p:txBody>
      </p:sp>
    </p:spTree>
    <p:extLst>
      <p:ext uri="{BB962C8B-B14F-4D97-AF65-F5344CB8AC3E}">
        <p14:creationId xmlns:p14="http://schemas.microsoft.com/office/powerpoint/2010/main" val="201771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2" grpId="0" animBg="1"/>
      <p:bldP spid="12" grpId="1" animBg="1"/>
      <p:bldP spid="9" grpId="0" animBg="1"/>
      <p:bldP spid="9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4583A1CC-7CFD-4E75-8F1B-565D39F060AB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Subtitle">
            <a:extLst>
              <a:ext uri="{FF2B5EF4-FFF2-40B4-BE49-F238E27FC236}">
                <a16:creationId xmlns:a16="http://schemas.microsoft.com/office/drawing/2014/main" id="{74BFA037-AA10-43F9-8435-549C118E864B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从 </a:t>
            </a:r>
            <a:r>
              <a:rPr kumimoji="0" lang="en-US" altLang="zh-CN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Windows 11 </a:t>
            </a: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开始　这将变得易如反掌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Starting with Windows 11, it</a:t>
            </a:r>
            <a:r>
              <a:rPr kumimoji="0" lang="en-US" altLang="ja-JP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'</a:t>
            </a: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 easy.</a:t>
            </a:r>
          </a:p>
        </p:txBody>
      </p:sp>
    </p:spTree>
    <p:extLst>
      <p:ext uri="{BB962C8B-B14F-4D97-AF65-F5344CB8AC3E}">
        <p14:creationId xmlns:p14="http://schemas.microsoft.com/office/powerpoint/2010/main" val="53186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2" grpId="0" animBg="1"/>
      <p:bldP spid="12" grpId="1" animBg="1"/>
      <p:bldP spid="9" grpId="0" animBg="1"/>
      <p:bldP spid="9" grpId="1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4583A1CC-7CFD-4E75-8F1B-565D39F060AB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Subtitle">
            <a:extLst>
              <a:ext uri="{FF2B5EF4-FFF2-40B4-BE49-F238E27FC236}">
                <a16:creationId xmlns:a16="http://schemas.microsoft.com/office/drawing/2014/main" id="{74BFA037-AA10-43F9-8435-549C118E864B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从 </a:t>
            </a:r>
            <a:r>
              <a:rPr kumimoji="0" lang="en-US" altLang="zh-CN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Windows 11 </a:t>
            </a: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开始　这将变得易如反掌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Starting with Windows 11, it</a:t>
            </a:r>
            <a:r>
              <a:rPr kumimoji="0" lang="en-US" altLang="ja-JP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'</a:t>
            </a: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 easy.</a:t>
            </a:r>
          </a:p>
        </p:txBody>
      </p:sp>
    </p:spTree>
    <p:extLst>
      <p:ext uri="{BB962C8B-B14F-4D97-AF65-F5344CB8AC3E}">
        <p14:creationId xmlns:p14="http://schemas.microsoft.com/office/powerpoint/2010/main" val="31769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2" grpId="0" animBg="1"/>
      <p:bldP spid="12" grpId="1" animBg="1"/>
      <p:bldP spid="9" grpId="0" animBg="1"/>
      <p:bldP spid="9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4583A1CC-7CFD-4E75-8F1B-565D39F060AB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Subtitle">
            <a:extLst>
              <a:ext uri="{FF2B5EF4-FFF2-40B4-BE49-F238E27FC236}">
                <a16:creationId xmlns:a16="http://schemas.microsoft.com/office/drawing/2014/main" id="{74BFA037-AA10-43F9-8435-549C118E864B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从 </a:t>
            </a:r>
            <a:r>
              <a:rPr kumimoji="0" lang="en-US" altLang="zh-CN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Windows 11 </a:t>
            </a: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开始　这将变得易如反掌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Starting with Windows 11, it</a:t>
            </a:r>
            <a:r>
              <a:rPr kumimoji="0" lang="en-US" altLang="ja-JP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'</a:t>
            </a: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 easy.</a:t>
            </a:r>
          </a:p>
        </p:txBody>
      </p:sp>
    </p:spTree>
    <p:extLst>
      <p:ext uri="{BB962C8B-B14F-4D97-AF65-F5344CB8AC3E}">
        <p14:creationId xmlns:p14="http://schemas.microsoft.com/office/powerpoint/2010/main" val="227699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2" grpId="0" animBg="1"/>
      <p:bldP spid="12" grpId="1" animBg="1"/>
      <p:bldP spid="9" grpId="0" animBg="1"/>
      <p:bldP spid="9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4583A1CC-7CFD-4E75-8F1B-565D39F060AB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Subtitle">
            <a:extLst>
              <a:ext uri="{FF2B5EF4-FFF2-40B4-BE49-F238E27FC236}">
                <a16:creationId xmlns:a16="http://schemas.microsoft.com/office/drawing/2014/main" id="{74BFA037-AA10-43F9-8435-549C118E864B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从 </a:t>
            </a:r>
            <a:r>
              <a:rPr kumimoji="0" lang="en-US" altLang="zh-CN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Windows 11 </a:t>
            </a: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开始　这将变得易如反掌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Starting with Windows 11, it</a:t>
            </a:r>
            <a:r>
              <a:rPr kumimoji="0" lang="en-US" altLang="ja-JP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'</a:t>
            </a: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 easy.</a:t>
            </a:r>
          </a:p>
        </p:txBody>
      </p:sp>
    </p:spTree>
    <p:extLst>
      <p:ext uri="{BB962C8B-B14F-4D97-AF65-F5344CB8AC3E}">
        <p14:creationId xmlns:p14="http://schemas.microsoft.com/office/powerpoint/2010/main" val="1121105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2" grpId="0" animBg="1"/>
      <p:bldP spid="12" grpId="1" animBg="1"/>
      <p:bldP spid="9" grpId="0" animBg="1"/>
      <p:bldP spid="9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FC3BFF-CEF4-4544-863D-2037DD14A9A7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271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6" grpId="0" animBg="1"/>
      <p:bldP spid="6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4583A1CC-7CFD-4E75-8F1B-565D39F060AB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Subtitle">
            <a:extLst>
              <a:ext uri="{FF2B5EF4-FFF2-40B4-BE49-F238E27FC236}">
                <a16:creationId xmlns:a16="http://schemas.microsoft.com/office/drawing/2014/main" id="{74BFA037-AA10-43F9-8435-549C118E864B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从 </a:t>
            </a:r>
            <a:r>
              <a:rPr kumimoji="0" lang="en-US" altLang="zh-CN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Windows 11 </a:t>
            </a: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开始　这将变得易如反掌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Starting with Windows 11, it</a:t>
            </a:r>
            <a:r>
              <a:rPr kumimoji="0" lang="en-US" altLang="ja-JP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'</a:t>
            </a: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 easy.</a:t>
            </a:r>
          </a:p>
        </p:txBody>
      </p:sp>
    </p:spTree>
    <p:extLst>
      <p:ext uri="{BB962C8B-B14F-4D97-AF65-F5344CB8AC3E}">
        <p14:creationId xmlns:p14="http://schemas.microsoft.com/office/powerpoint/2010/main" val="3894523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2" grpId="0" animBg="1"/>
      <p:bldP spid="12" grpId="1" animBg="1"/>
      <p:bldP spid="9" grpId="0" animBg="1"/>
      <p:bldP spid="9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4583A1CC-7CFD-4E75-8F1B-565D39F060AB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Subtitle">
            <a:extLst>
              <a:ext uri="{FF2B5EF4-FFF2-40B4-BE49-F238E27FC236}">
                <a16:creationId xmlns:a16="http://schemas.microsoft.com/office/drawing/2014/main" id="{74BFA037-AA10-43F9-8435-549C118E864B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从 </a:t>
            </a:r>
            <a:r>
              <a:rPr kumimoji="0" lang="en-US" altLang="zh-CN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Windows 11 </a:t>
            </a: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开始　这将变得易如反掌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Starting with Windows 11, it</a:t>
            </a:r>
            <a:r>
              <a:rPr kumimoji="0" lang="en-US" altLang="ja-JP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'</a:t>
            </a: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 easy.</a:t>
            </a:r>
          </a:p>
        </p:txBody>
      </p:sp>
    </p:spTree>
    <p:extLst>
      <p:ext uri="{BB962C8B-B14F-4D97-AF65-F5344CB8AC3E}">
        <p14:creationId xmlns:p14="http://schemas.microsoft.com/office/powerpoint/2010/main" val="137283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2" grpId="0" animBg="1"/>
      <p:bldP spid="12" grpId="1" animBg="1"/>
      <p:bldP spid="9" grpId="0" animBg="1"/>
      <p:bldP spid="9" grpId="1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4583A1CC-7CFD-4E75-8F1B-565D39F060AB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271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2" grpId="0" animBg="1"/>
      <p:bldP spid="12" grpId="1" animBg="1"/>
      <p:bldP spid="9" grpId="0" animBg="1"/>
      <p:bldP spid="9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4583A1CC-7CFD-4E75-8F1B-565D39F060AB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Subtitle">
            <a:extLst>
              <a:ext uri="{FF2B5EF4-FFF2-40B4-BE49-F238E27FC236}">
                <a16:creationId xmlns:a16="http://schemas.microsoft.com/office/drawing/2014/main" id="{85F07B9C-88BD-4FBD-9586-A1EC8E357205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畅享多任务处理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 multitasking.</a:t>
            </a:r>
          </a:p>
        </p:txBody>
      </p:sp>
    </p:spTree>
    <p:extLst>
      <p:ext uri="{BB962C8B-B14F-4D97-AF65-F5344CB8AC3E}">
        <p14:creationId xmlns:p14="http://schemas.microsoft.com/office/powerpoint/2010/main" val="33542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2" grpId="0" animBg="1"/>
      <p:bldP spid="12" grpId="1" animBg="1"/>
      <p:bldP spid="9" grpId="0" animBg="1"/>
      <p:bldP spid="9" grpId="1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4583A1CC-7CFD-4E75-8F1B-565D39F060AB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Subtitle">
            <a:extLst>
              <a:ext uri="{FF2B5EF4-FFF2-40B4-BE49-F238E27FC236}">
                <a16:creationId xmlns:a16="http://schemas.microsoft.com/office/drawing/2014/main" id="{85F07B9C-88BD-4FBD-9586-A1EC8E357205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畅享多任务处理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 multitasking.</a:t>
            </a:r>
          </a:p>
        </p:txBody>
      </p:sp>
    </p:spTree>
    <p:extLst>
      <p:ext uri="{BB962C8B-B14F-4D97-AF65-F5344CB8AC3E}">
        <p14:creationId xmlns:p14="http://schemas.microsoft.com/office/powerpoint/2010/main" val="411462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2" grpId="0" animBg="1"/>
      <p:bldP spid="12" grpId="1" animBg="1"/>
      <p:bldP spid="9" grpId="0" animBg="1"/>
      <p:bldP spid="9" grpId="1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4583A1CC-7CFD-4E75-8F1B-565D39F060AB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Subtitle">
            <a:extLst>
              <a:ext uri="{FF2B5EF4-FFF2-40B4-BE49-F238E27FC236}">
                <a16:creationId xmlns:a16="http://schemas.microsoft.com/office/drawing/2014/main" id="{85F07B9C-88BD-4FBD-9586-A1EC8E357205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畅享多任务处理</a:t>
            </a:r>
            <a:endParaRPr kumimoji="0" lang="en-US" altLang="zh-CN" sz="2800" i="0" u="none" strike="noStrike" kern="1200" cap="none" spc="0" normalizeH="0" baseline="0" noProof="0" dirty="0">
              <a:ln w="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 multitasking.</a:t>
            </a:r>
          </a:p>
        </p:txBody>
      </p:sp>
    </p:spTree>
    <p:extLst>
      <p:ext uri="{BB962C8B-B14F-4D97-AF65-F5344CB8AC3E}">
        <p14:creationId xmlns:p14="http://schemas.microsoft.com/office/powerpoint/2010/main" val="386547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out)">
                                      <p:cBhvr>
                                        <p:cTn id="3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" presetClass="entr" presetSubtype="32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2" grpId="0" animBg="1"/>
      <p:bldP spid="12" grpId="1" animBg="1"/>
      <p:bldP spid="9" grpId="0" animBg="1"/>
      <p:bldP spid="9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570983B7-38CE-4F87-8854-3A453F54DCA8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159845D8-0B23-49BB-BF9B-D96E54182BC2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2B53DA61-4494-45CF-956D-51442B8C930E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90E0E55-DBF2-47BC-B32A-2C85B18CC27B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346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"/>
    </mc:Choice>
    <mc:Fallback xmlns="">
      <p:transition advClick="0" advTm="20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D9C7F0DA-31E0-48E5-9E2E-83A567B7C5BB}"/>
              </a:ext>
            </a:extLst>
          </p:cNvPr>
          <p:cNvSpPr/>
          <p:nvPr/>
        </p:nvSpPr>
        <p:spPr>
          <a:xfrm>
            <a:off x="5736000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A02123C1-E245-4771-AFA3-9680E9CC92F1}"/>
              </a:ext>
            </a:extLst>
          </p:cNvPr>
          <p:cNvSpPr/>
          <p:nvPr/>
        </p:nvSpPr>
        <p:spPr>
          <a:xfrm>
            <a:off x="6108267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66B4451B-70E1-4230-A50C-44EE9477A469}"/>
              </a:ext>
            </a:extLst>
          </p:cNvPr>
          <p:cNvSpPr/>
          <p:nvPr/>
        </p:nvSpPr>
        <p:spPr>
          <a:xfrm>
            <a:off x="5736000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F5365F6C-4705-4517-9A52-BF33AC60B8F8}"/>
              </a:ext>
            </a:extLst>
          </p:cNvPr>
          <p:cNvSpPr/>
          <p:nvPr/>
        </p:nvSpPr>
        <p:spPr>
          <a:xfrm>
            <a:off x="6108267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9792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1">
            <a:extLst>
              <a:ext uri="{FF2B5EF4-FFF2-40B4-BE49-F238E27FC236}">
                <a16:creationId xmlns:a16="http://schemas.microsoft.com/office/drawing/2014/main" id="{E039BE8E-14FF-41A1-98F7-167422229EC8}"/>
              </a:ext>
            </a:extLst>
          </p:cNvPr>
          <p:cNvSpPr txBox="1"/>
          <p:nvPr/>
        </p:nvSpPr>
        <p:spPr>
          <a:xfrm>
            <a:off x="2664000" y="3013502"/>
            <a:ext cx="378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kumimoji="0" lang="en-US" altLang="zh-CN" sz="4800" i="0" u="none" strike="noStrike" kern="1200" cap="none" spc="0" normalizeH="0" baseline="0" noProof="0" dirty="0">
                <a:ln w="6350">
                  <a:noFill/>
                </a:ln>
                <a:solidFill>
                  <a:srgbClr val="0077D2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方正韵动粗黑_GBK" panose="02000000000000000000" pitchFamily="2" charset="-122"/>
              </a:rPr>
              <a:t>Windows 11</a:t>
            </a:r>
            <a:endParaRPr kumimoji="0" lang="en-US" altLang="zh-CN" sz="4800" i="0" u="none" strike="noStrike" kern="1200" cap="none" spc="0" normalizeH="0" baseline="0" noProof="0" dirty="0">
              <a:ln w="6350">
                <a:noFill/>
              </a:ln>
              <a:solidFill>
                <a:srgbClr val="0077D2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 useBgFill="1">
        <p:nvSpPr>
          <p:cNvPr id="2" name="Rectangle Shield">
            <a:extLst>
              <a:ext uri="{FF2B5EF4-FFF2-40B4-BE49-F238E27FC236}">
                <a16:creationId xmlns:a16="http://schemas.microsoft.com/office/drawing/2014/main" id="{877C7080-1432-4FD8-8F9B-AE6CE3B1E1D9}"/>
              </a:ext>
            </a:extLst>
          </p:cNvPr>
          <p:cNvSpPr/>
          <p:nvPr/>
        </p:nvSpPr>
        <p:spPr>
          <a:xfrm>
            <a:off x="0" y="2889000"/>
            <a:ext cx="648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80B3103-E64A-4CA9-A3D0-1CED88EDFEA9}"/>
              </a:ext>
            </a:extLst>
          </p:cNvPr>
          <p:cNvSpPr/>
          <p:nvPr/>
        </p:nvSpPr>
        <p:spPr>
          <a:xfrm>
            <a:off x="5736000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63B8BB2E-7ED2-4366-A58F-B52298C4C3C0}"/>
              </a:ext>
            </a:extLst>
          </p:cNvPr>
          <p:cNvSpPr/>
          <p:nvPr/>
        </p:nvSpPr>
        <p:spPr>
          <a:xfrm>
            <a:off x="6108267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1E3C4B95-FEB9-4350-AFEF-2442C40A7702}"/>
              </a:ext>
            </a:extLst>
          </p:cNvPr>
          <p:cNvSpPr/>
          <p:nvPr/>
        </p:nvSpPr>
        <p:spPr>
          <a:xfrm>
            <a:off x="5736000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565DC10A-55C6-4847-B6F0-17BB2BF268D3}"/>
              </a:ext>
            </a:extLst>
          </p:cNvPr>
          <p:cNvSpPr/>
          <p:nvPr/>
        </p:nvSpPr>
        <p:spPr>
          <a:xfrm>
            <a:off x="6108267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435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1">
            <a:extLst>
              <a:ext uri="{FF2B5EF4-FFF2-40B4-BE49-F238E27FC236}">
                <a16:creationId xmlns:a16="http://schemas.microsoft.com/office/drawing/2014/main" id="{E039BE8E-14FF-41A1-98F7-167422229EC8}"/>
              </a:ext>
            </a:extLst>
          </p:cNvPr>
          <p:cNvSpPr txBox="1"/>
          <p:nvPr/>
        </p:nvSpPr>
        <p:spPr>
          <a:xfrm>
            <a:off x="4780186" y="3013502"/>
            <a:ext cx="378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kumimoji="0" lang="en-US" altLang="zh-CN" sz="4800" i="0" u="none" strike="noStrike" kern="1200" cap="none" spc="0" normalizeH="0" baseline="0" noProof="0" dirty="0">
                <a:ln w="6350">
                  <a:noFill/>
                </a:ln>
                <a:solidFill>
                  <a:srgbClr val="0077D2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方正韵动粗黑_GBK" panose="02000000000000000000" pitchFamily="2" charset="-122"/>
              </a:rPr>
              <a:t>Windows 11</a:t>
            </a:r>
            <a:endParaRPr kumimoji="0" lang="en-US" altLang="zh-CN" sz="4800" i="0" u="none" strike="noStrike" kern="1200" cap="none" spc="0" normalizeH="0" baseline="0" noProof="0" dirty="0">
              <a:ln w="6350">
                <a:noFill/>
              </a:ln>
              <a:solidFill>
                <a:srgbClr val="0077D2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 useBgFill="1">
        <p:nvSpPr>
          <p:cNvPr id="2" name="Rectangle Shield">
            <a:extLst>
              <a:ext uri="{FF2B5EF4-FFF2-40B4-BE49-F238E27FC236}">
                <a16:creationId xmlns:a16="http://schemas.microsoft.com/office/drawing/2014/main" id="{877C7080-1432-4FD8-8F9B-AE6CE3B1E1D9}"/>
              </a:ext>
            </a:extLst>
          </p:cNvPr>
          <p:cNvSpPr/>
          <p:nvPr/>
        </p:nvSpPr>
        <p:spPr>
          <a:xfrm>
            <a:off x="0" y="2889000"/>
            <a:ext cx="450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80B3103-E64A-4CA9-A3D0-1CED88EDFEA9}"/>
              </a:ext>
            </a:extLst>
          </p:cNvPr>
          <p:cNvSpPr/>
          <p:nvPr/>
        </p:nvSpPr>
        <p:spPr>
          <a:xfrm>
            <a:off x="3750445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63B8BB2E-7ED2-4366-A58F-B52298C4C3C0}"/>
              </a:ext>
            </a:extLst>
          </p:cNvPr>
          <p:cNvSpPr/>
          <p:nvPr/>
        </p:nvSpPr>
        <p:spPr>
          <a:xfrm>
            <a:off x="4122712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1E3C4B95-FEB9-4350-AFEF-2442C40A7702}"/>
              </a:ext>
            </a:extLst>
          </p:cNvPr>
          <p:cNvSpPr/>
          <p:nvPr/>
        </p:nvSpPr>
        <p:spPr>
          <a:xfrm>
            <a:off x="3750445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565DC10A-55C6-4847-B6F0-17BB2BF268D3}"/>
              </a:ext>
            </a:extLst>
          </p:cNvPr>
          <p:cNvSpPr/>
          <p:nvPr/>
        </p:nvSpPr>
        <p:spPr>
          <a:xfrm>
            <a:off x="4122712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3668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FC3BFF-CEF4-4544-863D-2037DD14A9A7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611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6" grpId="0" animBg="1"/>
      <p:bldP spid="6" grpId="1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1">
            <a:extLst>
              <a:ext uri="{FF2B5EF4-FFF2-40B4-BE49-F238E27FC236}">
                <a16:creationId xmlns:a16="http://schemas.microsoft.com/office/drawing/2014/main" id="{E039BE8E-14FF-41A1-98F7-167422229EC8}"/>
              </a:ext>
            </a:extLst>
          </p:cNvPr>
          <p:cNvSpPr txBox="1"/>
          <p:nvPr/>
        </p:nvSpPr>
        <p:spPr>
          <a:xfrm>
            <a:off x="4780186" y="3013502"/>
            <a:ext cx="378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kumimoji="0" lang="en-US" altLang="zh-CN" sz="4800" i="0" u="none" strike="noStrike" kern="1200" cap="none" spc="0" normalizeH="0" baseline="0" noProof="0" dirty="0">
                <a:ln w="6350">
                  <a:noFill/>
                </a:ln>
                <a:solidFill>
                  <a:srgbClr val="0077D2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方正韵动粗黑_GBK" panose="02000000000000000000" pitchFamily="2" charset="-122"/>
              </a:rPr>
              <a:t>Windows 11</a:t>
            </a:r>
            <a:endParaRPr kumimoji="0" lang="en-US" altLang="zh-CN" sz="4800" i="0" u="none" strike="noStrike" kern="1200" cap="none" spc="0" normalizeH="0" baseline="0" noProof="0" dirty="0">
              <a:ln w="6350">
                <a:noFill/>
              </a:ln>
              <a:solidFill>
                <a:srgbClr val="0077D2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80B3103-E64A-4CA9-A3D0-1CED88EDFEA9}"/>
              </a:ext>
            </a:extLst>
          </p:cNvPr>
          <p:cNvSpPr/>
          <p:nvPr/>
        </p:nvSpPr>
        <p:spPr>
          <a:xfrm>
            <a:off x="3750445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63B8BB2E-7ED2-4366-A58F-B52298C4C3C0}"/>
              </a:ext>
            </a:extLst>
          </p:cNvPr>
          <p:cNvSpPr/>
          <p:nvPr/>
        </p:nvSpPr>
        <p:spPr>
          <a:xfrm>
            <a:off x="4122712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1E3C4B95-FEB9-4350-AFEF-2442C40A7702}"/>
              </a:ext>
            </a:extLst>
          </p:cNvPr>
          <p:cNvSpPr/>
          <p:nvPr/>
        </p:nvSpPr>
        <p:spPr>
          <a:xfrm>
            <a:off x="3750445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565DC10A-55C6-4847-B6F0-17BB2BF268D3}"/>
              </a:ext>
            </a:extLst>
          </p:cNvPr>
          <p:cNvSpPr/>
          <p:nvPr/>
        </p:nvSpPr>
        <p:spPr>
          <a:xfrm>
            <a:off x="4122712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" name="Text Subtitle">
            <a:extLst>
              <a:ext uri="{FF2B5EF4-FFF2-40B4-BE49-F238E27FC236}">
                <a16:creationId xmlns:a16="http://schemas.microsoft.com/office/drawing/2014/main" id="{E9FDEE62-9E11-4D51-8804-802A15E57DBF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畅享 </a:t>
            </a:r>
            <a:r>
              <a:rPr kumimoji="0" lang="en-US" altLang="zh-CN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Windows 11</a:t>
            </a: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 Windows 11.</a:t>
            </a:r>
          </a:p>
        </p:txBody>
      </p:sp>
    </p:spTree>
    <p:extLst>
      <p:ext uri="{BB962C8B-B14F-4D97-AF65-F5344CB8AC3E}">
        <p14:creationId xmlns:p14="http://schemas.microsoft.com/office/powerpoint/2010/main" val="555107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1">
            <a:extLst>
              <a:ext uri="{FF2B5EF4-FFF2-40B4-BE49-F238E27FC236}">
                <a16:creationId xmlns:a16="http://schemas.microsoft.com/office/drawing/2014/main" id="{E039BE8E-14FF-41A1-98F7-167422229EC8}"/>
              </a:ext>
            </a:extLst>
          </p:cNvPr>
          <p:cNvSpPr txBox="1"/>
          <p:nvPr/>
        </p:nvSpPr>
        <p:spPr>
          <a:xfrm>
            <a:off x="4780186" y="3013502"/>
            <a:ext cx="378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kumimoji="0" lang="en-US" altLang="zh-CN" sz="4800" i="0" u="none" strike="noStrike" kern="1200" cap="none" spc="0" normalizeH="0" baseline="0" noProof="0" dirty="0">
                <a:ln w="6350">
                  <a:noFill/>
                </a:ln>
                <a:solidFill>
                  <a:srgbClr val="0077D2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方正韵动粗黑_GBK" panose="02000000000000000000" pitchFamily="2" charset="-122"/>
              </a:rPr>
              <a:t>Windows 11</a:t>
            </a:r>
            <a:endParaRPr kumimoji="0" lang="en-US" altLang="zh-CN" sz="4800" i="0" u="none" strike="noStrike" kern="1200" cap="none" spc="0" normalizeH="0" baseline="0" noProof="0" dirty="0">
              <a:ln w="6350">
                <a:noFill/>
              </a:ln>
              <a:solidFill>
                <a:srgbClr val="0077D2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80B3103-E64A-4CA9-A3D0-1CED88EDFEA9}"/>
              </a:ext>
            </a:extLst>
          </p:cNvPr>
          <p:cNvSpPr/>
          <p:nvPr/>
        </p:nvSpPr>
        <p:spPr>
          <a:xfrm>
            <a:off x="3750445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63B8BB2E-7ED2-4366-A58F-B52298C4C3C0}"/>
              </a:ext>
            </a:extLst>
          </p:cNvPr>
          <p:cNvSpPr/>
          <p:nvPr/>
        </p:nvSpPr>
        <p:spPr>
          <a:xfrm>
            <a:off x="4122712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1E3C4B95-FEB9-4350-AFEF-2442C40A7702}"/>
              </a:ext>
            </a:extLst>
          </p:cNvPr>
          <p:cNvSpPr/>
          <p:nvPr/>
        </p:nvSpPr>
        <p:spPr>
          <a:xfrm>
            <a:off x="3750445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565DC10A-55C6-4847-B6F0-17BB2BF268D3}"/>
              </a:ext>
            </a:extLst>
          </p:cNvPr>
          <p:cNvSpPr/>
          <p:nvPr/>
        </p:nvSpPr>
        <p:spPr>
          <a:xfrm>
            <a:off x="4122712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900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"/>
    </mc:Choice>
    <mc:Fallback xmlns="">
      <p:transition advClick="0" advTm="50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1">
            <a:extLst>
              <a:ext uri="{FF2B5EF4-FFF2-40B4-BE49-F238E27FC236}">
                <a16:creationId xmlns:a16="http://schemas.microsoft.com/office/drawing/2014/main" id="{12B8E662-3441-4BB3-A180-61FD410EDC65}"/>
              </a:ext>
            </a:extLst>
          </p:cNvPr>
          <p:cNvSpPr txBox="1"/>
          <p:nvPr/>
        </p:nvSpPr>
        <p:spPr>
          <a:xfrm>
            <a:off x="5182208" y="3013502"/>
            <a:ext cx="298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kumimoji="0" lang="en-US" altLang="zh-CN" sz="4800" i="0" u="none" strike="noStrike" kern="1200" cap="none" spc="0" normalizeH="0" baseline="0" noProof="0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方正韵动粗黑_GBK" panose="02000000000000000000" pitchFamily="2" charset="-122"/>
              </a:rPr>
              <a:t>Microsoft</a:t>
            </a: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80B3103-E64A-4CA9-A3D0-1CED88EDFEA9}"/>
              </a:ext>
            </a:extLst>
          </p:cNvPr>
          <p:cNvSpPr/>
          <p:nvPr/>
        </p:nvSpPr>
        <p:spPr>
          <a:xfrm>
            <a:off x="4207648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63B8BB2E-7ED2-4366-A58F-B52298C4C3C0}"/>
              </a:ext>
            </a:extLst>
          </p:cNvPr>
          <p:cNvSpPr/>
          <p:nvPr/>
        </p:nvSpPr>
        <p:spPr>
          <a:xfrm>
            <a:off x="4579915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1E3C4B95-FEB9-4350-AFEF-2442C40A7702}"/>
              </a:ext>
            </a:extLst>
          </p:cNvPr>
          <p:cNvSpPr/>
          <p:nvPr/>
        </p:nvSpPr>
        <p:spPr>
          <a:xfrm>
            <a:off x="4207648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565DC10A-55C6-4847-B6F0-17BB2BF268D3}"/>
              </a:ext>
            </a:extLst>
          </p:cNvPr>
          <p:cNvSpPr/>
          <p:nvPr/>
        </p:nvSpPr>
        <p:spPr>
          <a:xfrm>
            <a:off x="4579915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9245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3000">
        <p159:morph option="byObject"/>
      </p:transition>
    </mc:Choice>
    <mc:Fallback xmlns="">
      <p:transition spd="slow" advClick="0" advTm="3000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Cursor">
            <a:extLst>
              <a:ext uri="{FF2B5EF4-FFF2-40B4-BE49-F238E27FC236}">
                <a16:creationId xmlns:a16="http://schemas.microsoft.com/office/drawing/2014/main" id="{A15F3516-C573-4820-9D63-31C6CD4919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25133" y="7100667"/>
            <a:ext cx="1440000" cy="1440000"/>
          </a:xfrm>
          <a:prstGeom prst="rect">
            <a:avLst/>
          </a:prstGeom>
        </p:spPr>
      </p:pic>
      <p:pic>
        <p:nvPicPr>
          <p:cNvPr id="4" name="7843496_Win95 广告 信息高速公路">
            <a:hlinkClick r:id="" action="ppaction://media"/>
            <a:extLst>
              <a:ext uri="{FF2B5EF4-FFF2-40B4-BE49-F238E27FC236}">
                <a16:creationId xmlns:a16="http://schemas.microsoft.com/office/drawing/2014/main" id="{99209346-E3B7-4DD1-A62F-742DE9EBED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240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00"/>
    </mc:Choice>
    <mc:Fallback xmlns=""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Hover">
            <a:extLst>
              <a:ext uri="{FF2B5EF4-FFF2-40B4-BE49-F238E27FC236}">
                <a16:creationId xmlns:a16="http://schemas.microsoft.com/office/drawing/2014/main" id="{C8A5E2E8-B002-46ED-82D2-434B64D4A2C0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roundRect">
            <a:avLst>
              <a:gd name="adj" fmla="val 18110"/>
            </a:avLst>
          </a:prstGeom>
          <a:solidFill>
            <a:schemeClr val="bg1">
              <a:alpha val="5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3" name="Rectangle Bg">
            <a:extLst>
              <a:ext uri="{FF2B5EF4-FFF2-40B4-BE49-F238E27FC236}">
                <a16:creationId xmlns:a16="http://schemas.microsoft.com/office/drawing/2014/main" id="{FCDAB0D3-E829-4A42-8F10-6B16C8E32A8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1" name="Rectangle Hover">
            <a:extLst>
              <a:ext uri="{FF2B5EF4-FFF2-40B4-BE49-F238E27FC236}">
                <a16:creationId xmlns:a16="http://schemas.microsoft.com/office/drawing/2014/main" id="{3296DE2D-197F-4371-BC0A-3794DA860B76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roundRect">
            <a:avLst>
              <a:gd name="adj" fmla="val 18110"/>
            </a:avLst>
          </a:prstGeom>
          <a:solidFill>
            <a:schemeClr val="bg1">
              <a:alpha val="2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B7774431-65B2-4077-B637-351086E6EFF6}"/>
              </a:ext>
            </a:extLst>
          </p:cNvPr>
          <p:cNvSpPr/>
          <p:nvPr/>
        </p:nvSpPr>
        <p:spPr>
          <a:xfrm>
            <a:off x="5536950" y="2869950"/>
            <a:ext cx="540000" cy="54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DCFF6C26-F94A-424B-8C1A-EF564027A6CF}"/>
              </a:ext>
            </a:extLst>
          </p:cNvPr>
          <p:cNvSpPr/>
          <p:nvPr/>
        </p:nvSpPr>
        <p:spPr>
          <a:xfrm>
            <a:off x="6115050" y="2869950"/>
            <a:ext cx="540000" cy="54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F137141-DC70-4D4F-8D43-5346AF291860}"/>
              </a:ext>
            </a:extLst>
          </p:cNvPr>
          <p:cNvSpPr/>
          <p:nvPr/>
        </p:nvSpPr>
        <p:spPr>
          <a:xfrm>
            <a:off x="5536950" y="3448050"/>
            <a:ext cx="540000" cy="54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E5DAFC0-8A21-4927-B6A1-D4A1E5DF3DC0}"/>
              </a:ext>
            </a:extLst>
          </p:cNvPr>
          <p:cNvSpPr/>
          <p:nvPr/>
        </p:nvSpPr>
        <p:spPr>
          <a:xfrm>
            <a:off x="6115050" y="3448050"/>
            <a:ext cx="540000" cy="54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pic>
        <p:nvPicPr>
          <p:cNvPr id="3" name="Graphic Cursor">
            <a:extLst>
              <a:ext uri="{FF2B5EF4-FFF2-40B4-BE49-F238E27FC236}">
                <a16:creationId xmlns:a16="http://schemas.microsoft.com/office/drawing/2014/main" id="{92E286DC-EDBE-4A04-AB8A-3EA4189FA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00750" y="3409950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404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2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3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4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5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3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4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5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11" grpId="0" animBg="1"/>
      <p:bldP spid="11" grpId="1" animBg="1"/>
      <p:bldP spid="11" grpId="2" animBg="1"/>
      <p:bldP spid="11" grpId="3" animBg="1"/>
      <p:bldP spid="11" grpId="4" animBg="1"/>
      <p:bldP spid="11" grpId="5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-374400" y="-3067200"/>
            <a:ext cx="5400000" cy="540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7167600" y="-3067200"/>
            <a:ext cx="5400000" cy="540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-374400" y="4525200"/>
            <a:ext cx="5400000" cy="540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7167600" y="4525200"/>
            <a:ext cx="5400000" cy="540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3045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1792850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3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5376000" y="-720000"/>
            <a:ext cx="1440000" cy="8298000"/>
            <a:chOff x="5376000" y="-720000"/>
            <a:chExt cx="1440000" cy="82980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554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1792850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032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5376000" y="-720000"/>
            <a:ext cx="1440000" cy="8298000"/>
            <a:chOff x="5376000" y="-720000"/>
            <a:chExt cx="1440000" cy="82980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549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"/>
    </mc:Choice>
    <mc:Fallback xmlns="">
      <p:transition advClick="0" advTm="1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1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FC3BFF-CEF4-4544-863D-2037DD14A9A7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547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6" grpId="0" animBg="1"/>
      <p:bldP spid="6" grpId="1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7292329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17" name="Group 2">
            <a:extLst>
              <a:ext uri="{FF2B5EF4-FFF2-40B4-BE49-F238E27FC236}">
                <a16:creationId xmlns:a16="http://schemas.microsoft.com/office/drawing/2014/main" id="{696104F8-DC56-484A-AA86-ADAFAAB766DB}"/>
              </a:ext>
            </a:extLst>
          </p:cNvPr>
          <p:cNvGrpSpPr/>
          <p:nvPr/>
        </p:nvGrpSpPr>
        <p:grpSpPr>
          <a:xfrm>
            <a:off x="5376000" y="-720000"/>
            <a:ext cx="1440000" cy="8298000"/>
            <a:chOff x="5376000" y="-720000"/>
            <a:chExt cx="1440000" cy="8298000"/>
          </a:xfrm>
        </p:grpSpPr>
        <p:sp>
          <p:nvSpPr>
            <p:cNvPr id="19" name="Oval 1">
              <a:extLst>
                <a:ext uri="{FF2B5EF4-FFF2-40B4-BE49-F238E27FC236}">
                  <a16:creationId xmlns:a16="http://schemas.microsoft.com/office/drawing/2014/main" id="{F836943D-03BE-431A-9DEF-7910C7F04356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Oval 2">
              <a:extLst>
                <a:ext uri="{FF2B5EF4-FFF2-40B4-BE49-F238E27FC236}">
                  <a16:creationId xmlns:a16="http://schemas.microsoft.com/office/drawing/2014/main" id="{85D052CA-AA55-4282-B832-F7B4D96FD0EA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Oval 3">
              <a:extLst>
                <a:ext uri="{FF2B5EF4-FFF2-40B4-BE49-F238E27FC236}">
                  <a16:creationId xmlns:a16="http://schemas.microsoft.com/office/drawing/2014/main" id="{1329D1E6-B3EE-445D-AAC7-9441CA45D7E6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Oval 4">
              <a:extLst>
                <a:ext uri="{FF2B5EF4-FFF2-40B4-BE49-F238E27FC236}">
                  <a16:creationId xmlns:a16="http://schemas.microsoft.com/office/drawing/2014/main" id="{4A6D5800-5BC2-443B-A9FB-AD460810D4D6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6" name="Oval 5">
              <a:extLst>
                <a:ext uri="{FF2B5EF4-FFF2-40B4-BE49-F238E27FC236}">
                  <a16:creationId xmlns:a16="http://schemas.microsoft.com/office/drawing/2014/main" id="{451E482C-0A1D-4C0B-A857-2FA0A491ED04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11" name="Text Subtitle">
            <a:extLst>
              <a:ext uri="{FF2B5EF4-FFF2-40B4-BE49-F238E27FC236}">
                <a16:creationId xmlns:a16="http://schemas.microsoft.com/office/drawing/2014/main" id="{87D13ED7-EDD7-4E2E-9CF1-F80A9A4BABF9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你也许听过有关「信息高速公路」的各种传闻</a:t>
            </a:r>
            <a:endParaRPr lang="en-US" altLang="zh-CN" dirty="0"/>
          </a:p>
          <a:p>
            <a:r>
              <a:rPr lang="en-US" altLang="zh-CN" sz="2000" dirty="0"/>
              <a:t>You've heard all about many fabled ??? information superhighway.</a:t>
            </a:r>
          </a:p>
        </p:txBody>
      </p:sp>
    </p:spTree>
    <p:extLst>
      <p:ext uri="{BB962C8B-B14F-4D97-AF65-F5344CB8AC3E}">
        <p14:creationId xmlns:p14="http://schemas.microsoft.com/office/powerpoint/2010/main" val="274139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xit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4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4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8" ac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4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4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-49017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17" name="Group 2">
            <a:extLst>
              <a:ext uri="{FF2B5EF4-FFF2-40B4-BE49-F238E27FC236}">
                <a16:creationId xmlns:a16="http://schemas.microsoft.com/office/drawing/2014/main" id="{696104F8-DC56-484A-AA86-ADAFAAB766DB}"/>
              </a:ext>
            </a:extLst>
          </p:cNvPr>
          <p:cNvGrpSpPr/>
          <p:nvPr/>
        </p:nvGrpSpPr>
        <p:grpSpPr>
          <a:xfrm>
            <a:off x="5376000" y="-5945155"/>
            <a:ext cx="1440000" cy="8298000"/>
            <a:chOff x="5376000" y="-720000"/>
            <a:chExt cx="1440000" cy="8298000"/>
          </a:xfrm>
        </p:grpSpPr>
        <p:sp>
          <p:nvSpPr>
            <p:cNvPr id="19" name="Oval 1">
              <a:extLst>
                <a:ext uri="{FF2B5EF4-FFF2-40B4-BE49-F238E27FC236}">
                  <a16:creationId xmlns:a16="http://schemas.microsoft.com/office/drawing/2014/main" id="{F836943D-03BE-431A-9DEF-7910C7F04356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Oval 2">
              <a:extLst>
                <a:ext uri="{FF2B5EF4-FFF2-40B4-BE49-F238E27FC236}">
                  <a16:creationId xmlns:a16="http://schemas.microsoft.com/office/drawing/2014/main" id="{85D052CA-AA55-4282-B832-F7B4D96FD0EA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Oval 3">
              <a:extLst>
                <a:ext uri="{FF2B5EF4-FFF2-40B4-BE49-F238E27FC236}">
                  <a16:creationId xmlns:a16="http://schemas.microsoft.com/office/drawing/2014/main" id="{1329D1E6-B3EE-445D-AAC7-9441CA45D7E6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Oval 4">
              <a:extLst>
                <a:ext uri="{FF2B5EF4-FFF2-40B4-BE49-F238E27FC236}">
                  <a16:creationId xmlns:a16="http://schemas.microsoft.com/office/drawing/2014/main" id="{4A6D5800-5BC2-443B-A9FB-AD460810D4D6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6" name="Oval 5">
              <a:extLst>
                <a:ext uri="{FF2B5EF4-FFF2-40B4-BE49-F238E27FC236}">
                  <a16:creationId xmlns:a16="http://schemas.microsoft.com/office/drawing/2014/main" id="{451E482C-0A1D-4C0B-A857-2FA0A491ED04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31" name="Text Subtitle">
            <a:extLst>
              <a:ext uri="{FF2B5EF4-FFF2-40B4-BE49-F238E27FC236}">
                <a16:creationId xmlns:a16="http://schemas.microsoft.com/office/drawing/2014/main" id="{0C39E60A-3694-4C5C-A02A-E57F3FB65E45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你也许听过有关「信息高速公路」的各种传闻</a:t>
            </a:r>
            <a:endParaRPr lang="en-US" altLang="zh-CN" dirty="0"/>
          </a:p>
          <a:p>
            <a:r>
              <a:rPr lang="en-US" altLang="zh-CN" sz="2000" dirty="0"/>
              <a:t>You've heard all about many fabled ??? information superhighway.</a:t>
            </a:r>
          </a:p>
        </p:txBody>
      </p:sp>
    </p:spTree>
    <p:extLst>
      <p:ext uri="{BB962C8B-B14F-4D97-AF65-F5344CB8AC3E}">
        <p14:creationId xmlns:p14="http://schemas.microsoft.com/office/powerpoint/2010/main" val="173621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1792850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17" name="Group 2">
            <a:extLst>
              <a:ext uri="{FF2B5EF4-FFF2-40B4-BE49-F238E27FC236}">
                <a16:creationId xmlns:a16="http://schemas.microsoft.com/office/drawing/2014/main" id="{696104F8-DC56-484A-AA86-ADAFAAB766DB}"/>
              </a:ext>
            </a:extLst>
          </p:cNvPr>
          <p:cNvGrpSpPr/>
          <p:nvPr/>
        </p:nvGrpSpPr>
        <p:grpSpPr>
          <a:xfrm>
            <a:off x="5376000" y="-5945155"/>
            <a:ext cx="1440000" cy="8298000"/>
            <a:chOff x="5376000" y="-720000"/>
            <a:chExt cx="1440000" cy="8298000"/>
          </a:xfrm>
        </p:grpSpPr>
        <p:sp>
          <p:nvSpPr>
            <p:cNvPr id="19" name="Oval 1">
              <a:extLst>
                <a:ext uri="{FF2B5EF4-FFF2-40B4-BE49-F238E27FC236}">
                  <a16:creationId xmlns:a16="http://schemas.microsoft.com/office/drawing/2014/main" id="{F836943D-03BE-431A-9DEF-7910C7F04356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Oval 2">
              <a:extLst>
                <a:ext uri="{FF2B5EF4-FFF2-40B4-BE49-F238E27FC236}">
                  <a16:creationId xmlns:a16="http://schemas.microsoft.com/office/drawing/2014/main" id="{85D052CA-AA55-4282-B832-F7B4D96FD0EA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Oval 3">
              <a:extLst>
                <a:ext uri="{FF2B5EF4-FFF2-40B4-BE49-F238E27FC236}">
                  <a16:creationId xmlns:a16="http://schemas.microsoft.com/office/drawing/2014/main" id="{1329D1E6-B3EE-445D-AAC7-9441CA45D7E6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Oval 4">
              <a:extLst>
                <a:ext uri="{FF2B5EF4-FFF2-40B4-BE49-F238E27FC236}">
                  <a16:creationId xmlns:a16="http://schemas.microsoft.com/office/drawing/2014/main" id="{4A6D5800-5BC2-443B-A9FB-AD460810D4D6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6" name="Oval 5">
              <a:extLst>
                <a:ext uri="{FF2B5EF4-FFF2-40B4-BE49-F238E27FC236}">
                  <a16:creationId xmlns:a16="http://schemas.microsoft.com/office/drawing/2014/main" id="{451E482C-0A1D-4C0B-A857-2FA0A491ED04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31" name="Text Subtitle">
            <a:extLst>
              <a:ext uri="{FF2B5EF4-FFF2-40B4-BE49-F238E27FC236}">
                <a16:creationId xmlns:a16="http://schemas.microsoft.com/office/drawing/2014/main" id="{57F7435C-A842-436A-B59A-CDA88C6A3C62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你也许听过有关「信息高速公路」的各种传闻</a:t>
            </a:r>
            <a:endParaRPr lang="en-US" altLang="zh-CN" dirty="0"/>
          </a:p>
          <a:p>
            <a:r>
              <a:rPr lang="en-US" altLang="zh-CN" sz="2000" dirty="0"/>
              <a:t>You've heard all about many fabled ??? information superhighway.</a:t>
            </a:r>
          </a:p>
        </p:txBody>
      </p:sp>
    </p:spTree>
    <p:extLst>
      <p:ext uri="{BB962C8B-B14F-4D97-AF65-F5344CB8AC3E}">
        <p14:creationId xmlns:p14="http://schemas.microsoft.com/office/powerpoint/2010/main" val="1463374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" advClick="0" advTm="0">
        <p159:morph option="byObject"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ac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1">
            <a:extLst>
              <a:ext uri="{FF2B5EF4-FFF2-40B4-BE49-F238E27FC236}">
                <a16:creationId xmlns:a16="http://schemas.microsoft.com/office/drawing/2014/main" id="{31076821-A046-4E01-8E0E-CE61B0030A30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Oval 2">
            <a:extLst>
              <a:ext uri="{FF2B5EF4-FFF2-40B4-BE49-F238E27FC236}">
                <a16:creationId xmlns:a16="http://schemas.microsoft.com/office/drawing/2014/main" id="{AAE877B0-9537-4890-A679-44CFF82FC0F7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1BA9C1B-9256-4FD4-82FD-6D461A45705B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Oval 4">
            <a:extLst>
              <a:ext uri="{FF2B5EF4-FFF2-40B4-BE49-F238E27FC236}">
                <a16:creationId xmlns:a16="http://schemas.microsoft.com/office/drawing/2014/main" id="{422BEB42-9A01-44D6-9036-C369EA92CD5A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Oval 5">
            <a:extLst>
              <a:ext uri="{FF2B5EF4-FFF2-40B4-BE49-F238E27FC236}">
                <a16:creationId xmlns:a16="http://schemas.microsoft.com/office/drawing/2014/main" id="{47600E64-BCC7-47A1-83D6-EED25F7B1089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5" name="Text Subtitle">
            <a:extLst>
              <a:ext uri="{FF2B5EF4-FFF2-40B4-BE49-F238E27FC236}">
                <a16:creationId xmlns:a16="http://schemas.microsoft.com/office/drawing/2014/main" id="{4B5376F3-F4E8-411C-84B3-D51921F0F57C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你也许听过有关「信息高速公路」的各种传闻</a:t>
            </a:r>
            <a:endParaRPr lang="en-US" altLang="zh-CN" dirty="0"/>
          </a:p>
          <a:p>
            <a:r>
              <a:rPr lang="en-US" altLang="zh-CN" sz="2000" dirty="0"/>
              <a:t>You've heard all about many fabled ??? information superhighway.</a:t>
            </a:r>
          </a:p>
        </p:txBody>
      </p:sp>
    </p:spTree>
    <p:extLst>
      <p:ext uri="{BB962C8B-B14F-4D97-AF65-F5344CB8AC3E}">
        <p14:creationId xmlns:p14="http://schemas.microsoft.com/office/powerpoint/2010/main" val="366609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xit" presetSubtype="4" fill="hold" grpId="1" nodeType="withEffect">
                                  <p:stCondLst>
                                    <p:cond delay="3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2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xit" presetSubtype="4" fill="hold" grpId="1" nodeType="withEffect">
                                  <p:stCondLst>
                                    <p:cond delay="4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2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xit" presetSubtype="4" fill="hold" grpId="1" nodeType="withEffect">
                                  <p:stCondLst>
                                    <p:cond delay="5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2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xit" presetSubtype="4" fill="hold" grpId="1" nodeType="withEffect">
                                  <p:stCondLst>
                                    <p:cond delay="6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2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4" fill="hold" grpId="1" nodeType="withEffect">
                                  <p:stCondLst>
                                    <p:cond delay="7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2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5" grpId="0" animBg="1"/>
      <p:bldP spid="5" grpId="1" animBg="1"/>
      <p:bldP spid="4" grpId="0" animBg="1"/>
      <p:bldP spid="4" grpId="1" animBg="1"/>
      <p:bldP spid="3" grpId="0" animBg="1"/>
      <p:bldP spid="3" grpId="1" animBg="1"/>
      <p:bldP spid="2" grpId="0" animBg="1"/>
      <p:bldP spid="2" grpId="1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1792850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26" name="Text Subtitle">
            <a:extLst>
              <a:ext uri="{FF2B5EF4-FFF2-40B4-BE49-F238E27FC236}">
                <a16:creationId xmlns:a16="http://schemas.microsoft.com/office/drawing/2014/main" id="{16AC3B87-4B93-489F-9FC0-23C726A1B617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你也许听过有关「信息高速公路」的各种传闻</a:t>
            </a:r>
            <a:endParaRPr lang="en-US" altLang="zh-CN" dirty="0"/>
          </a:p>
          <a:p>
            <a:r>
              <a:rPr lang="en-US" altLang="zh-CN" sz="2000" dirty="0"/>
              <a:t>You've heard all about many fabled ??? information superhighway.</a:t>
            </a:r>
          </a:p>
        </p:txBody>
      </p:sp>
    </p:spTree>
    <p:extLst>
      <p:ext uri="{BB962C8B-B14F-4D97-AF65-F5344CB8AC3E}">
        <p14:creationId xmlns:p14="http://schemas.microsoft.com/office/powerpoint/2010/main" val="355158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1792850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26" name="Text Subtitle">
            <a:extLst>
              <a:ext uri="{FF2B5EF4-FFF2-40B4-BE49-F238E27FC236}">
                <a16:creationId xmlns:a16="http://schemas.microsoft.com/office/drawing/2014/main" id="{137D42C2-B222-4791-9EC4-EF0FF0329089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你也许听过有关「信息高速公路」的各种传闻</a:t>
            </a:r>
            <a:endParaRPr lang="en-US" altLang="zh-CN" dirty="0"/>
          </a:p>
          <a:p>
            <a:r>
              <a:rPr lang="en-US" altLang="zh-CN" sz="2000" dirty="0"/>
              <a:t>You've heard all about many fabled ??? information superhighway.</a:t>
            </a:r>
          </a:p>
        </p:txBody>
      </p:sp>
    </p:spTree>
    <p:extLst>
      <p:ext uri="{BB962C8B-B14F-4D97-AF65-F5344CB8AC3E}">
        <p14:creationId xmlns:p14="http://schemas.microsoft.com/office/powerpoint/2010/main" val="217341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1" fill="hold" nodeType="withEffect">
                                  <p:stCondLst>
                                    <p:cond delay="3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2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">
            <a:extLst>
              <a:ext uri="{FF2B5EF4-FFF2-40B4-BE49-F238E27FC236}">
                <a16:creationId xmlns:a16="http://schemas.microsoft.com/office/drawing/2014/main" id="{5576C7F5-A369-48B7-9A4A-ABF83C14F651}"/>
              </a:ext>
            </a:extLst>
          </p:cNvPr>
          <p:cNvGrpSpPr/>
          <p:nvPr/>
        </p:nvGrpSpPr>
        <p:grpSpPr>
          <a:xfrm>
            <a:off x="5376000" y="-720000"/>
            <a:ext cx="1440000" cy="8298000"/>
            <a:chOff x="5376000" y="-720000"/>
            <a:chExt cx="1440000" cy="8298000"/>
          </a:xfrm>
        </p:grpSpPr>
        <p:sp>
          <p:nvSpPr>
            <p:cNvPr id="19" name="Oval 1">
              <a:extLst>
                <a:ext uri="{FF2B5EF4-FFF2-40B4-BE49-F238E27FC236}">
                  <a16:creationId xmlns:a16="http://schemas.microsoft.com/office/drawing/2014/main" id="{E92A923F-6FF2-4473-AC75-1FEFF2EFBD5B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Oval 2">
              <a:extLst>
                <a:ext uri="{FF2B5EF4-FFF2-40B4-BE49-F238E27FC236}">
                  <a16:creationId xmlns:a16="http://schemas.microsoft.com/office/drawing/2014/main" id="{FF0C0F07-302A-4910-8DBB-AE6485352DD0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Oval 3">
              <a:extLst>
                <a:ext uri="{FF2B5EF4-FFF2-40B4-BE49-F238E27FC236}">
                  <a16:creationId xmlns:a16="http://schemas.microsoft.com/office/drawing/2014/main" id="{E3567E0B-4884-405A-A9D8-3421C3D3B4AE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Oval 4">
              <a:extLst>
                <a:ext uri="{FF2B5EF4-FFF2-40B4-BE49-F238E27FC236}">
                  <a16:creationId xmlns:a16="http://schemas.microsoft.com/office/drawing/2014/main" id="{D25379AF-8502-4626-B3BE-575E357BF42F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6" name="Oval 5">
              <a:extLst>
                <a:ext uri="{FF2B5EF4-FFF2-40B4-BE49-F238E27FC236}">
                  <a16:creationId xmlns:a16="http://schemas.microsoft.com/office/drawing/2014/main" id="{03BC499C-9838-41D2-8396-A2E803D0D218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8" name="Group 2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1792850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27" name="Group 3">
            <a:extLst>
              <a:ext uri="{FF2B5EF4-FFF2-40B4-BE49-F238E27FC236}">
                <a16:creationId xmlns:a16="http://schemas.microsoft.com/office/drawing/2014/main" id="{B88AA0CF-DDEE-49E0-B36B-9E58A4F267AC}"/>
              </a:ext>
            </a:extLst>
          </p:cNvPr>
          <p:cNvGrpSpPr/>
          <p:nvPr/>
        </p:nvGrpSpPr>
        <p:grpSpPr>
          <a:xfrm>
            <a:off x="5376000" y="-720000"/>
            <a:ext cx="1440000" cy="8298000"/>
            <a:chOff x="5376000" y="-720000"/>
            <a:chExt cx="1440000" cy="8298000"/>
          </a:xfrm>
        </p:grpSpPr>
        <p:sp>
          <p:nvSpPr>
            <p:cNvPr id="28" name="Oval 1">
              <a:extLst>
                <a:ext uri="{FF2B5EF4-FFF2-40B4-BE49-F238E27FC236}">
                  <a16:creationId xmlns:a16="http://schemas.microsoft.com/office/drawing/2014/main" id="{FE57A757-2B12-46C0-B8E6-337B76D8D82E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9" name="Oval 2">
              <a:extLst>
                <a:ext uri="{FF2B5EF4-FFF2-40B4-BE49-F238E27FC236}">
                  <a16:creationId xmlns:a16="http://schemas.microsoft.com/office/drawing/2014/main" id="{1310F508-CD24-4548-B133-82A58322244D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0" name="Oval 3">
              <a:extLst>
                <a:ext uri="{FF2B5EF4-FFF2-40B4-BE49-F238E27FC236}">
                  <a16:creationId xmlns:a16="http://schemas.microsoft.com/office/drawing/2014/main" id="{C7946E77-8C2C-4F79-A504-6AADB05DE755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1" name="Oval 4">
              <a:extLst>
                <a:ext uri="{FF2B5EF4-FFF2-40B4-BE49-F238E27FC236}">
                  <a16:creationId xmlns:a16="http://schemas.microsoft.com/office/drawing/2014/main" id="{0CEE7C5F-D1B6-45CB-B90F-F19DAA1625D6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2" name="Oval 5">
              <a:extLst>
                <a:ext uri="{FF2B5EF4-FFF2-40B4-BE49-F238E27FC236}">
                  <a16:creationId xmlns:a16="http://schemas.microsoft.com/office/drawing/2014/main" id="{3017E8FC-32F3-4F32-87B7-AF21E7675060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200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2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xit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2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xit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2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val 1">
            <a:extLst>
              <a:ext uri="{FF2B5EF4-FFF2-40B4-BE49-F238E27FC236}">
                <a16:creationId xmlns:a16="http://schemas.microsoft.com/office/drawing/2014/main" id="{03BC499C-9838-41D2-8396-A2E803D0D218}"/>
              </a:ext>
            </a:extLst>
          </p:cNvPr>
          <p:cNvSpPr/>
          <p:nvPr/>
        </p:nvSpPr>
        <p:spPr>
          <a:xfrm>
            <a:off x="5376000" y="4211606"/>
            <a:ext cx="1440000" cy="1440000"/>
          </a:xfrm>
          <a:prstGeom prst="ellipse">
            <a:avLst/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5" name="Oval 2">
            <a:extLst>
              <a:ext uri="{FF2B5EF4-FFF2-40B4-BE49-F238E27FC236}">
                <a16:creationId xmlns:a16="http://schemas.microsoft.com/office/drawing/2014/main" id="{D25379AF-8502-4626-B3BE-575E357BF42F}"/>
              </a:ext>
            </a:extLst>
          </p:cNvPr>
          <p:cNvSpPr/>
          <p:nvPr/>
        </p:nvSpPr>
        <p:spPr>
          <a:xfrm>
            <a:off x="3388481" y="2709000"/>
            <a:ext cx="1440000" cy="1440000"/>
          </a:xfrm>
          <a:prstGeom prst="ellipse">
            <a:avLst/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3" name="Oval 3">
            <a:extLst>
              <a:ext uri="{FF2B5EF4-FFF2-40B4-BE49-F238E27FC236}">
                <a16:creationId xmlns:a16="http://schemas.microsoft.com/office/drawing/2014/main" id="{E3567E0B-4884-405A-A9D8-3421C3D3B4AE}"/>
              </a:ext>
            </a:extLst>
          </p:cNvPr>
          <p:cNvSpPr/>
          <p:nvPr/>
        </p:nvSpPr>
        <p:spPr>
          <a:xfrm>
            <a:off x="7363521" y="2709000"/>
            <a:ext cx="1440000" cy="1440000"/>
          </a:xfrm>
          <a:prstGeom prst="ellipse">
            <a:avLst/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Oval 4">
            <a:extLst>
              <a:ext uri="{FF2B5EF4-FFF2-40B4-BE49-F238E27FC236}">
                <a16:creationId xmlns:a16="http://schemas.microsoft.com/office/drawing/2014/main" id="{FF0C0F07-302A-4910-8DBB-AE6485352DD0}"/>
              </a:ext>
            </a:extLst>
          </p:cNvPr>
          <p:cNvSpPr/>
          <p:nvPr/>
        </p:nvSpPr>
        <p:spPr>
          <a:xfrm>
            <a:off x="5376000" y="1206394"/>
            <a:ext cx="1440000" cy="1440000"/>
          </a:xfrm>
          <a:prstGeom prst="ellipse">
            <a:avLst/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608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5" grpId="0" animBg="1"/>
      <p:bldP spid="23" grpId="0" animBg="1"/>
      <p:bldP spid="21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3853183-D748-4BF4-B53F-2FED45377754}"/>
              </a:ext>
            </a:extLst>
          </p:cNvPr>
          <p:cNvGrpSpPr/>
          <p:nvPr/>
        </p:nvGrpSpPr>
        <p:grpSpPr>
          <a:xfrm>
            <a:off x="3388481" y="1206394"/>
            <a:ext cx="5415040" cy="4445212"/>
            <a:chOff x="3388481" y="1206394"/>
            <a:chExt cx="5415040" cy="4445212"/>
          </a:xfrm>
        </p:grpSpPr>
        <p:sp>
          <p:nvSpPr>
            <p:cNvPr id="26" name="Oval 1">
              <a:extLst>
                <a:ext uri="{FF2B5EF4-FFF2-40B4-BE49-F238E27FC236}">
                  <a16:creationId xmlns:a16="http://schemas.microsoft.com/office/drawing/2014/main" id="{03BC499C-9838-41D2-8396-A2E803D0D218}"/>
                </a:ext>
              </a:extLst>
            </p:cNvPr>
            <p:cNvSpPr/>
            <p:nvPr/>
          </p:nvSpPr>
          <p:spPr>
            <a:xfrm>
              <a:off x="5376000" y="4211606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Oval 2">
              <a:extLst>
                <a:ext uri="{FF2B5EF4-FFF2-40B4-BE49-F238E27FC236}">
                  <a16:creationId xmlns:a16="http://schemas.microsoft.com/office/drawing/2014/main" id="{D25379AF-8502-4626-B3BE-575E357BF42F}"/>
                </a:ext>
              </a:extLst>
            </p:cNvPr>
            <p:cNvSpPr/>
            <p:nvPr/>
          </p:nvSpPr>
          <p:spPr>
            <a:xfrm>
              <a:off x="3388481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Oval 3">
              <a:extLst>
                <a:ext uri="{FF2B5EF4-FFF2-40B4-BE49-F238E27FC236}">
                  <a16:creationId xmlns:a16="http://schemas.microsoft.com/office/drawing/2014/main" id="{E3567E0B-4884-405A-A9D8-3421C3D3B4AE}"/>
                </a:ext>
              </a:extLst>
            </p:cNvPr>
            <p:cNvSpPr/>
            <p:nvPr/>
          </p:nvSpPr>
          <p:spPr>
            <a:xfrm>
              <a:off x="7363521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Oval 4">
              <a:extLst>
                <a:ext uri="{FF2B5EF4-FFF2-40B4-BE49-F238E27FC236}">
                  <a16:creationId xmlns:a16="http://schemas.microsoft.com/office/drawing/2014/main" id="{FF0C0F07-302A-4910-8DBB-AE6485352DD0}"/>
                </a:ext>
              </a:extLst>
            </p:cNvPr>
            <p:cNvSpPr/>
            <p:nvPr/>
          </p:nvSpPr>
          <p:spPr>
            <a:xfrm>
              <a:off x="5376000" y="1206394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504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val 1">
            <a:extLst>
              <a:ext uri="{FF2B5EF4-FFF2-40B4-BE49-F238E27FC236}">
                <a16:creationId xmlns:a16="http://schemas.microsoft.com/office/drawing/2014/main" id="{03BC499C-9838-41D2-8396-A2E803D0D218}"/>
              </a:ext>
            </a:extLst>
          </p:cNvPr>
          <p:cNvSpPr/>
          <p:nvPr/>
        </p:nvSpPr>
        <p:spPr>
          <a:xfrm>
            <a:off x="5376000" y="4211606"/>
            <a:ext cx="1440000" cy="1440000"/>
          </a:xfrm>
          <a:prstGeom prst="ellipse">
            <a:avLst/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5" name="Oval 2">
            <a:extLst>
              <a:ext uri="{FF2B5EF4-FFF2-40B4-BE49-F238E27FC236}">
                <a16:creationId xmlns:a16="http://schemas.microsoft.com/office/drawing/2014/main" id="{D25379AF-8502-4626-B3BE-575E357BF42F}"/>
              </a:ext>
            </a:extLst>
          </p:cNvPr>
          <p:cNvSpPr/>
          <p:nvPr/>
        </p:nvSpPr>
        <p:spPr>
          <a:xfrm>
            <a:off x="3388481" y="2709000"/>
            <a:ext cx="1440000" cy="1440000"/>
          </a:xfrm>
          <a:prstGeom prst="ellipse">
            <a:avLst/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3" name="Oval 3">
            <a:extLst>
              <a:ext uri="{FF2B5EF4-FFF2-40B4-BE49-F238E27FC236}">
                <a16:creationId xmlns:a16="http://schemas.microsoft.com/office/drawing/2014/main" id="{E3567E0B-4884-405A-A9D8-3421C3D3B4AE}"/>
              </a:ext>
            </a:extLst>
          </p:cNvPr>
          <p:cNvSpPr/>
          <p:nvPr/>
        </p:nvSpPr>
        <p:spPr>
          <a:xfrm>
            <a:off x="7363521" y="2709000"/>
            <a:ext cx="1440000" cy="1440000"/>
          </a:xfrm>
          <a:prstGeom prst="ellipse">
            <a:avLst/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Oval 4">
            <a:extLst>
              <a:ext uri="{FF2B5EF4-FFF2-40B4-BE49-F238E27FC236}">
                <a16:creationId xmlns:a16="http://schemas.microsoft.com/office/drawing/2014/main" id="{FF0C0F07-302A-4910-8DBB-AE6485352DD0}"/>
              </a:ext>
            </a:extLst>
          </p:cNvPr>
          <p:cNvSpPr/>
          <p:nvPr/>
        </p:nvSpPr>
        <p:spPr>
          <a:xfrm>
            <a:off x="5376000" y="1206394"/>
            <a:ext cx="1440000" cy="1440000"/>
          </a:xfrm>
          <a:prstGeom prst="ellipse">
            <a:avLst/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Text Subtitle">
            <a:extLst>
              <a:ext uri="{FF2B5EF4-FFF2-40B4-BE49-F238E27FC236}">
                <a16:creationId xmlns:a16="http://schemas.microsoft.com/office/drawing/2014/main" id="{91296DA8-05A6-4C4E-B6CA-69C82FD26D17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有了 </a:t>
            </a:r>
            <a:r>
              <a:rPr lang="en-US" altLang="zh-CN" dirty="0"/>
              <a:t>Windows 11</a:t>
            </a:r>
            <a:r>
              <a:rPr lang="zh-CN" altLang="en-US" dirty="0"/>
              <a:t>　我们都能开上这条高速公路</a:t>
            </a:r>
            <a:endParaRPr lang="en-US" altLang="zh-CN" dirty="0"/>
          </a:p>
          <a:p>
            <a:r>
              <a:rPr lang="en-US" altLang="zh-CN" sz="2000" dirty="0"/>
              <a:t>With Windows 11, it's easy to get on it.</a:t>
            </a:r>
          </a:p>
        </p:txBody>
      </p:sp>
    </p:spTree>
    <p:extLst>
      <p:ext uri="{BB962C8B-B14F-4D97-AF65-F5344CB8AC3E}">
        <p14:creationId xmlns:p14="http://schemas.microsoft.com/office/powerpoint/2010/main" val="406467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3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3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3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3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5" grpId="0" animBg="1"/>
      <p:bldP spid="23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FC3BFF-CEF4-4544-863D-2037DD14A9A7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109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6" grpId="0" animBg="1"/>
      <p:bldP spid="6" grpId="1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1">
            <a:extLst>
              <a:ext uri="{FF2B5EF4-FFF2-40B4-BE49-F238E27FC236}">
                <a16:creationId xmlns:a16="http://schemas.microsoft.com/office/drawing/2014/main" id="{9C2DECA7-EFB1-4266-8220-A20F25A53F7E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3" name="Oval 2">
            <a:extLst>
              <a:ext uri="{FF2B5EF4-FFF2-40B4-BE49-F238E27FC236}">
                <a16:creationId xmlns:a16="http://schemas.microsoft.com/office/drawing/2014/main" id="{CCC60104-29A0-45D4-B615-E975D2128496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Oval 3">
            <a:extLst>
              <a:ext uri="{FF2B5EF4-FFF2-40B4-BE49-F238E27FC236}">
                <a16:creationId xmlns:a16="http://schemas.microsoft.com/office/drawing/2014/main" id="{3C0D0020-9536-413D-B6C2-B714492F4EEB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Oval 4">
            <a:extLst>
              <a:ext uri="{FF2B5EF4-FFF2-40B4-BE49-F238E27FC236}">
                <a16:creationId xmlns:a16="http://schemas.microsoft.com/office/drawing/2014/main" id="{B4475CEF-CB70-4838-ABB7-5036A114D66D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24A58DFB-86BD-4FF7-9374-B37A7FC7E073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Oval 6">
            <a:extLst>
              <a:ext uri="{FF2B5EF4-FFF2-40B4-BE49-F238E27FC236}">
                <a16:creationId xmlns:a16="http://schemas.microsoft.com/office/drawing/2014/main" id="{31076821-A046-4E01-8E0E-CE61B0030A30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Oval 7">
            <a:extLst>
              <a:ext uri="{FF2B5EF4-FFF2-40B4-BE49-F238E27FC236}">
                <a16:creationId xmlns:a16="http://schemas.microsoft.com/office/drawing/2014/main" id="{AAE877B0-9537-4890-A679-44CFF82FC0F7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Oval 8">
            <a:extLst>
              <a:ext uri="{FF2B5EF4-FFF2-40B4-BE49-F238E27FC236}">
                <a16:creationId xmlns:a16="http://schemas.microsoft.com/office/drawing/2014/main" id="{11BA9C1B-9256-4FD4-82FD-6D461A45705B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Oval 9">
            <a:extLst>
              <a:ext uri="{FF2B5EF4-FFF2-40B4-BE49-F238E27FC236}">
                <a16:creationId xmlns:a16="http://schemas.microsoft.com/office/drawing/2014/main" id="{422BEB42-9A01-44D6-9036-C369EA92CD5A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Oval 10">
            <a:extLst>
              <a:ext uri="{FF2B5EF4-FFF2-40B4-BE49-F238E27FC236}">
                <a16:creationId xmlns:a16="http://schemas.microsoft.com/office/drawing/2014/main" id="{47600E64-BCC7-47A1-83D6-EED25F7B1089}"/>
              </a:ext>
            </a:extLst>
          </p:cNvPr>
          <p:cNvSpPr/>
          <p:nvPr/>
        </p:nvSpPr>
        <p:spPr>
          <a:xfrm>
            <a:off x="5376000" y="2709000"/>
            <a:ext cx="1440000" cy="1440000"/>
          </a:xfrm>
          <a:prstGeom prst="ellipse">
            <a:avLst/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0" name="Text Subtitle">
            <a:extLst>
              <a:ext uri="{FF2B5EF4-FFF2-40B4-BE49-F238E27FC236}">
                <a16:creationId xmlns:a16="http://schemas.microsoft.com/office/drawing/2014/main" id="{4FB1033C-1709-4E2B-B503-26C6795F8890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有了 </a:t>
            </a:r>
            <a:r>
              <a:rPr lang="en-US" altLang="zh-CN" dirty="0"/>
              <a:t>Windows 11</a:t>
            </a:r>
            <a:r>
              <a:rPr lang="zh-CN" altLang="en-US" dirty="0"/>
              <a:t>　我们都能开上这条高速公路</a:t>
            </a:r>
            <a:endParaRPr lang="en-US" altLang="zh-CN" dirty="0"/>
          </a:p>
          <a:p>
            <a:r>
              <a:rPr lang="en-US" altLang="zh-CN" sz="2000" dirty="0"/>
              <a:t>With Windows 11, it's easy to get on it.</a:t>
            </a:r>
          </a:p>
        </p:txBody>
      </p:sp>
    </p:spTree>
    <p:extLst>
      <p:ext uri="{BB962C8B-B14F-4D97-AF65-F5344CB8AC3E}">
        <p14:creationId xmlns:p14="http://schemas.microsoft.com/office/powerpoint/2010/main" val="186135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xit" presetSubtype="1" fill="hold" grpId="1" nodeType="withEffect">
                                  <p:stCondLst>
                                    <p:cond delay="3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2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xit" presetSubtype="1" fill="hold" grpId="1" nodeType="withEffect">
                                  <p:stCondLst>
                                    <p:cond delay="4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2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xit" presetSubtype="1" fill="hold" grpId="1" nodeType="withEffect">
                                  <p:stCondLst>
                                    <p:cond delay="5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2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xit" presetSubtype="1" fill="hold" grpId="1" nodeType="withEffect">
                                  <p:stCondLst>
                                    <p:cond delay="6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2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1" fill="hold" grpId="1" nodeType="withEffect">
                                  <p:stCondLst>
                                    <p:cond delay="7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2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xit" presetSubtype="4" fill="hold" grpId="1" nodeType="withEffect">
                                  <p:stCondLst>
                                    <p:cond delay="3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2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2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xit" presetSubtype="4" fill="hold" grpId="1" nodeType="withEffect">
                                  <p:stCondLst>
                                    <p:cond delay="4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2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2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" presetClass="exit" presetSubtype="4" fill="hold" grpId="1" nodeType="withEffect">
                                  <p:stCondLst>
                                    <p:cond delay="5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4" dur="2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2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" presetClass="exit" presetSubtype="4" fill="hold" grpId="1" nodeType="withEffect">
                                  <p:stCondLst>
                                    <p:cond delay="6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2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2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" presetClass="exit" presetSubtype="4" fill="hold" grpId="1" nodeType="withEffect">
                                  <p:stCondLst>
                                    <p:cond delay="71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2" dur="2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2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3" grpId="0" animBg="1"/>
      <p:bldP spid="23" grpId="1" animBg="1"/>
      <p:bldP spid="21" grpId="0" animBg="1"/>
      <p:bldP spid="21" grpId="1" animBg="1"/>
      <p:bldP spid="19" grpId="0" animBg="1"/>
      <p:bldP spid="19" grpId="1" animBg="1"/>
      <p:bldP spid="17" grpId="0" animBg="1"/>
      <p:bldP spid="17" grpId="1" animBg="1"/>
      <p:bldP spid="6" grpId="0" animBg="1"/>
      <p:bldP spid="6" grpId="1" animBg="1"/>
      <p:bldP spid="5" grpId="0" animBg="1"/>
      <p:bldP spid="5" grpId="1" animBg="1"/>
      <p:bldP spid="4" grpId="0" animBg="1"/>
      <p:bldP spid="4" grpId="1" animBg="1"/>
      <p:bldP spid="3" grpId="0" animBg="1"/>
      <p:bldP spid="3" grpId="1" animBg="1"/>
      <p:bldP spid="2" grpId="0" animBg="1"/>
      <p:bldP spid="2" grpId="1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1792850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17" name="Group 2">
            <a:extLst>
              <a:ext uri="{FF2B5EF4-FFF2-40B4-BE49-F238E27FC236}">
                <a16:creationId xmlns:a16="http://schemas.microsoft.com/office/drawing/2014/main" id="{696104F8-DC56-484A-AA86-ADAFAAB766DB}"/>
              </a:ext>
            </a:extLst>
          </p:cNvPr>
          <p:cNvGrpSpPr/>
          <p:nvPr/>
        </p:nvGrpSpPr>
        <p:grpSpPr>
          <a:xfrm>
            <a:off x="5376000" y="-5945155"/>
            <a:ext cx="1440000" cy="8298000"/>
            <a:chOff x="5376000" y="-720000"/>
            <a:chExt cx="1440000" cy="8298000"/>
          </a:xfrm>
        </p:grpSpPr>
        <p:sp>
          <p:nvSpPr>
            <p:cNvPr id="19" name="Oval 1">
              <a:extLst>
                <a:ext uri="{FF2B5EF4-FFF2-40B4-BE49-F238E27FC236}">
                  <a16:creationId xmlns:a16="http://schemas.microsoft.com/office/drawing/2014/main" id="{F836943D-03BE-431A-9DEF-7910C7F04356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Oval 2">
              <a:extLst>
                <a:ext uri="{FF2B5EF4-FFF2-40B4-BE49-F238E27FC236}">
                  <a16:creationId xmlns:a16="http://schemas.microsoft.com/office/drawing/2014/main" id="{85D052CA-AA55-4282-B832-F7B4D96FD0EA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Oval 3">
              <a:extLst>
                <a:ext uri="{FF2B5EF4-FFF2-40B4-BE49-F238E27FC236}">
                  <a16:creationId xmlns:a16="http://schemas.microsoft.com/office/drawing/2014/main" id="{1329D1E6-B3EE-445D-AAC7-9441CA45D7E6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Oval 4">
              <a:extLst>
                <a:ext uri="{FF2B5EF4-FFF2-40B4-BE49-F238E27FC236}">
                  <a16:creationId xmlns:a16="http://schemas.microsoft.com/office/drawing/2014/main" id="{4A6D5800-5BC2-443B-A9FB-AD460810D4D6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6" name="Oval 5">
              <a:extLst>
                <a:ext uri="{FF2B5EF4-FFF2-40B4-BE49-F238E27FC236}">
                  <a16:creationId xmlns:a16="http://schemas.microsoft.com/office/drawing/2014/main" id="{451E482C-0A1D-4C0B-A857-2FA0A491ED04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31" name="Text Subtitle">
            <a:extLst>
              <a:ext uri="{FF2B5EF4-FFF2-40B4-BE49-F238E27FC236}">
                <a16:creationId xmlns:a16="http://schemas.microsoft.com/office/drawing/2014/main" id="{FD0275D6-CE7B-4330-A2DA-51D117067F85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有了 </a:t>
            </a:r>
            <a:r>
              <a:rPr lang="en-US" altLang="zh-CN" dirty="0"/>
              <a:t>Windows 11</a:t>
            </a:r>
            <a:r>
              <a:rPr lang="zh-CN" altLang="en-US" dirty="0"/>
              <a:t>　我们都能开上这条高速公路</a:t>
            </a:r>
            <a:endParaRPr lang="en-US" altLang="zh-CN" dirty="0"/>
          </a:p>
          <a:p>
            <a:r>
              <a:rPr lang="en-US" altLang="zh-CN" sz="2000" dirty="0"/>
              <a:t>With Windows 11, it's easy to get on it.</a:t>
            </a:r>
          </a:p>
        </p:txBody>
      </p:sp>
    </p:spTree>
    <p:extLst>
      <p:ext uri="{BB962C8B-B14F-4D97-AF65-F5344CB8AC3E}">
        <p14:creationId xmlns:p14="http://schemas.microsoft.com/office/powerpoint/2010/main" val="555737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">
            <a:extLst>
              <a:ext uri="{FF2B5EF4-FFF2-40B4-BE49-F238E27FC236}">
                <a16:creationId xmlns:a16="http://schemas.microsoft.com/office/drawing/2014/main" id="{1F042C5B-EBFE-4970-89A8-FDFE019F208C}"/>
              </a:ext>
            </a:extLst>
          </p:cNvPr>
          <p:cNvGrpSpPr/>
          <p:nvPr/>
        </p:nvGrpSpPr>
        <p:grpSpPr>
          <a:xfrm>
            <a:off x="1792850" y="-5945155"/>
            <a:ext cx="8606300" cy="10098368"/>
            <a:chOff x="1792850" y="-5945155"/>
            <a:chExt cx="8606300" cy="10098368"/>
          </a:xfrm>
        </p:grpSpPr>
        <p:grpSp>
          <p:nvGrpSpPr>
            <p:cNvPr id="8" name="Group 1">
              <a:extLst>
                <a:ext uri="{FF2B5EF4-FFF2-40B4-BE49-F238E27FC236}">
                  <a16:creationId xmlns:a16="http://schemas.microsoft.com/office/drawing/2014/main" id="{3DE14FFB-C71B-4D5D-822A-1BC9E60F72E0}"/>
                </a:ext>
              </a:extLst>
            </p:cNvPr>
            <p:cNvGrpSpPr/>
            <p:nvPr/>
          </p:nvGrpSpPr>
          <p:grpSpPr>
            <a:xfrm>
              <a:off x="1792850" y="2704787"/>
              <a:ext cx="8606300" cy="1448426"/>
              <a:chOff x="1792850" y="2704787"/>
              <a:chExt cx="8606300" cy="1448426"/>
            </a:xfrm>
          </p:grpSpPr>
          <p:sp>
            <p:nvSpPr>
              <p:cNvPr id="6" name="Oval 1">
                <a:extLst>
                  <a:ext uri="{FF2B5EF4-FFF2-40B4-BE49-F238E27FC236}">
                    <a16:creationId xmlns:a16="http://schemas.microsoft.com/office/drawing/2014/main" id="{31076821-A046-4E01-8E0E-CE61B0030A30}"/>
                  </a:ext>
                </a:extLst>
              </p:cNvPr>
              <p:cNvSpPr/>
              <p:nvPr/>
            </p:nvSpPr>
            <p:spPr>
              <a:xfrm>
                <a:off x="1792850" y="2713213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5" name="Oval 2">
                <a:extLst>
                  <a:ext uri="{FF2B5EF4-FFF2-40B4-BE49-F238E27FC236}">
                    <a16:creationId xmlns:a16="http://schemas.microsoft.com/office/drawing/2014/main" id="{AAE877B0-9537-4890-A679-44CFF82FC0F7}"/>
                  </a:ext>
                </a:extLst>
              </p:cNvPr>
              <p:cNvSpPr/>
              <p:nvPr/>
            </p:nvSpPr>
            <p:spPr>
              <a:xfrm>
                <a:off x="3584425" y="2704787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1BA9C1B-9256-4FD4-82FD-6D461A45705B}"/>
                  </a:ext>
                </a:extLst>
              </p:cNvPr>
              <p:cNvSpPr/>
              <p:nvPr/>
            </p:nvSpPr>
            <p:spPr>
              <a:xfrm>
                <a:off x="5376000" y="2709000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25022"/>
                  </a:gs>
                  <a:gs pos="100000">
                    <a:srgbClr val="DD3A0D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3" name="Oval 4">
                <a:extLst>
                  <a:ext uri="{FF2B5EF4-FFF2-40B4-BE49-F238E27FC236}">
                    <a16:creationId xmlns:a16="http://schemas.microsoft.com/office/drawing/2014/main" id="{422BEB42-9A01-44D6-9036-C369EA92CD5A}"/>
                  </a:ext>
                </a:extLst>
              </p:cNvPr>
              <p:cNvSpPr/>
              <p:nvPr/>
            </p:nvSpPr>
            <p:spPr>
              <a:xfrm>
                <a:off x="7167575" y="2704787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" name="Oval 5">
                <a:extLst>
                  <a:ext uri="{FF2B5EF4-FFF2-40B4-BE49-F238E27FC236}">
                    <a16:creationId xmlns:a16="http://schemas.microsoft.com/office/drawing/2014/main" id="{47600E64-BCC7-47A1-83D6-EED25F7B1089}"/>
                  </a:ext>
                </a:extLst>
              </p:cNvPr>
              <p:cNvSpPr/>
              <p:nvPr/>
            </p:nvSpPr>
            <p:spPr>
              <a:xfrm>
                <a:off x="8959150" y="2704787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</p:grpSp>
        <p:grpSp>
          <p:nvGrpSpPr>
            <p:cNvPr id="17" name="Group 2">
              <a:extLst>
                <a:ext uri="{FF2B5EF4-FFF2-40B4-BE49-F238E27FC236}">
                  <a16:creationId xmlns:a16="http://schemas.microsoft.com/office/drawing/2014/main" id="{696104F8-DC56-484A-AA86-ADAFAAB766DB}"/>
                </a:ext>
              </a:extLst>
            </p:cNvPr>
            <p:cNvGrpSpPr/>
            <p:nvPr/>
          </p:nvGrpSpPr>
          <p:grpSpPr>
            <a:xfrm>
              <a:off x="5376000" y="-5945155"/>
              <a:ext cx="1440000" cy="8298000"/>
              <a:chOff x="5376000" y="-720000"/>
              <a:chExt cx="1440000" cy="8298000"/>
            </a:xfrm>
          </p:grpSpPr>
          <p:sp>
            <p:nvSpPr>
              <p:cNvPr id="19" name="Oval 1">
                <a:extLst>
                  <a:ext uri="{FF2B5EF4-FFF2-40B4-BE49-F238E27FC236}">
                    <a16:creationId xmlns:a16="http://schemas.microsoft.com/office/drawing/2014/main" id="{F836943D-03BE-431A-9DEF-7910C7F04356}"/>
                  </a:ext>
                </a:extLst>
              </p:cNvPr>
              <p:cNvSpPr/>
              <p:nvPr/>
            </p:nvSpPr>
            <p:spPr>
              <a:xfrm>
                <a:off x="5376000" y="-720000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25022"/>
                  </a:gs>
                  <a:gs pos="100000">
                    <a:srgbClr val="DD3A0D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1" name="Oval 2">
                <a:extLst>
                  <a:ext uri="{FF2B5EF4-FFF2-40B4-BE49-F238E27FC236}">
                    <a16:creationId xmlns:a16="http://schemas.microsoft.com/office/drawing/2014/main" id="{85D052CA-AA55-4282-B832-F7B4D96FD0EA}"/>
                  </a:ext>
                </a:extLst>
              </p:cNvPr>
              <p:cNvSpPr/>
              <p:nvPr/>
            </p:nvSpPr>
            <p:spPr>
              <a:xfrm>
                <a:off x="5376000" y="993943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25022"/>
                  </a:gs>
                  <a:gs pos="100000">
                    <a:srgbClr val="DD3A0D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3" name="Oval 3">
                <a:extLst>
                  <a:ext uri="{FF2B5EF4-FFF2-40B4-BE49-F238E27FC236}">
                    <a16:creationId xmlns:a16="http://schemas.microsoft.com/office/drawing/2014/main" id="{1329D1E6-B3EE-445D-AAC7-9441CA45D7E6}"/>
                  </a:ext>
                </a:extLst>
              </p:cNvPr>
              <p:cNvSpPr/>
              <p:nvPr/>
            </p:nvSpPr>
            <p:spPr>
              <a:xfrm>
                <a:off x="5376000" y="2709000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25022"/>
                  </a:gs>
                  <a:gs pos="100000">
                    <a:srgbClr val="DD3A0D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5" name="Oval 4">
                <a:extLst>
                  <a:ext uri="{FF2B5EF4-FFF2-40B4-BE49-F238E27FC236}">
                    <a16:creationId xmlns:a16="http://schemas.microsoft.com/office/drawing/2014/main" id="{4A6D5800-5BC2-443B-A9FB-AD460810D4D6}"/>
                  </a:ext>
                </a:extLst>
              </p:cNvPr>
              <p:cNvSpPr/>
              <p:nvPr/>
            </p:nvSpPr>
            <p:spPr>
              <a:xfrm>
                <a:off x="5376000" y="4422943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25022"/>
                  </a:gs>
                  <a:gs pos="100000">
                    <a:srgbClr val="DD3A0D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6" name="Oval 5">
                <a:extLst>
                  <a:ext uri="{FF2B5EF4-FFF2-40B4-BE49-F238E27FC236}">
                    <a16:creationId xmlns:a16="http://schemas.microsoft.com/office/drawing/2014/main" id="{451E482C-0A1D-4C0B-A857-2FA0A491ED04}"/>
                  </a:ext>
                </a:extLst>
              </p:cNvPr>
              <p:cNvSpPr/>
              <p:nvPr/>
            </p:nvSpPr>
            <p:spPr>
              <a:xfrm>
                <a:off x="5376000" y="6138000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25022"/>
                  </a:gs>
                  <a:gs pos="100000">
                    <a:srgbClr val="DD3A0D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</p:grpSp>
      </p:grpSp>
      <p:sp>
        <p:nvSpPr>
          <p:cNvPr id="31" name="Text Subtitle">
            <a:extLst>
              <a:ext uri="{FF2B5EF4-FFF2-40B4-BE49-F238E27FC236}">
                <a16:creationId xmlns:a16="http://schemas.microsoft.com/office/drawing/2014/main" id="{CEDFD54A-1BFB-4E07-A358-9B3087270D13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有了 </a:t>
            </a:r>
            <a:r>
              <a:rPr lang="en-US" altLang="zh-CN" dirty="0"/>
              <a:t>Windows 11</a:t>
            </a:r>
            <a:r>
              <a:rPr lang="zh-CN" altLang="en-US" dirty="0"/>
              <a:t>　我们都能开上这条高速公路</a:t>
            </a:r>
            <a:endParaRPr lang="en-US" altLang="zh-CN" dirty="0"/>
          </a:p>
          <a:p>
            <a:r>
              <a:rPr lang="en-US" altLang="zh-CN" sz="2000" dirty="0"/>
              <a:t>With Windows 11, it's easy to get on it.</a:t>
            </a:r>
          </a:p>
        </p:txBody>
      </p:sp>
    </p:spTree>
    <p:extLst>
      <p:ext uri="{BB962C8B-B14F-4D97-AF65-F5344CB8AC3E}">
        <p14:creationId xmlns:p14="http://schemas.microsoft.com/office/powerpoint/2010/main" val="4036742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3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-3575998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7FBA00"/>
                </a:gs>
                <a:gs pos="100000">
                  <a:srgbClr val="70A2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17" name="Group 2">
            <a:extLst>
              <a:ext uri="{FF2B5EF4-FFF2-40B4-BE49-F238E27FC236}">
                <a16:creationId xmlns:a16="http://schemas.microsoft.com/office/drawing/2014/main" id="{696104F8-DC56-484A-AA86-ADAFAAB766DB}"/>
              </a:ext>
            </a:extLst>
          </p:cNvPr>
          <p:cNvGrpSpPr/>
          <p:nvPr/>
        </p:nvGrpSpPr>
        <p:grpSpPr>
          <a:xfrm>
            <a:off x="5376000" y="-720000"/>
            <a:ext cx="1440000" cy="8298000"/>
            <a:chOff x="5376000" y="-720000"/>
            <a:chExt cx="1440000" cy="8298000"/>
          </a:xfrm>
        </p:grpSpPr>
        <p:sp>
          <p:nvSpPr>
            <p:cNvPr id="19" name="Oval 1">
              <a:extLst>
                <a:ext uri="{FF2B5EF4-FFF2-40B4-BE49-F238E27FC236}">
                  <a16:creationId xmlns:a16="http://schemas.microsoft.com/office/drawing/2014/main" id="{F836943D-03BE-431A-9DEF-7910C7F04356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Oval 2">
              <a:extLst>
                <a:ext uri="{FF2B5EF4-FFF2-40B4-BE49-F238E27FC236}">
                  <a16:creationId xmlns:a16="http://schemas.microsoft.com/office/drawing/2014/main" id="{85D052CA-AA55-4282-B832-F7B4D96FD0EA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Oval 3">
              <a:extLst>
                <a:ext uri="{FF2B5EF4-FFF2-40B4-BE49-F238E27FC236}">
                  <a16:creationId xmlns:a16="http://schemas.microsoft.com/office/drawing/2014/main" id="{1329D1E6-B3EE-445D-AAC7-9441CA45D7E6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Oval 4">
              <a:extLst>
                <a:ext uri="{FF2B5EF4-FFF2-40B4-BE49-F238E27FC236}">
                  <a16:creationId xmlns:a16="http://schemas.microsoft.com/office/drawing/2014/main" id="{4A6D5800-5BC2-443B-A9FB-AD460810D4D6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6" name="Oval 5">
              <a:extLst>
                <a:ext uri="{FF2B5EF4-FFF2-40B4-BE49-F238E27FC236}">
                  <a16:creationId xmlns:a16="http://schemas.microsoft.com/office/drawing/2014/main" id="{451E482C-0A1D-4C0B-A857-2FA0A491ED04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31" name="Text Subtitle">
            <a:extLst>
              <a:ext uri="{FF2B5EF4-FFF2-40B4-BE49-F238E27FC236}">
                <a16:creationId xmlns:a16="http://schemas.microsoft.com/office/drawing/2014/main" id="{4C0A2E91-6B12-4996-BB7D-8DF0E789636A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有了 </a:t>
            </a:r>
            <a:r>
              <a:rPr lang="en-US" altLang="zh-CN" dirty="0"/>
              <a:t>Windows 11</a:t>
            </a:r>
            <a:r>
              <a:rPr lang="zh-CN" altLang="en-US" dirty="0"/>
              <a:t>　我们都能开上这条高速公路</a:t>
            </a:r>
            <a:endParaRPr lang="en-US" altLang="zh-CN" dirty="0"/>
          </a:p>
          <a:p>
            <a:r>
              <a:rPr lang="en-US" altLang="zh-CN" sz="2000" dirty="0"/>
              <a:t>With Windows 11, it's easy to get on it.</a:t>
            </a:r>
          </a:p>
        </p:txBody>
      </p:sp>
    </p:spTree>
    <p:extLst>
      <p:ext uri="{BB962C8B-B14F-4D97-AF65-F5344CB8AC3E}">
        <p14:creationId xmlns:p14="http://schemas.microsoft.com/office/powerpoint/2010/main" val="168678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">
            <a:extLst>
              <a:ext uri="{FF2B5EF4-FFF2-40B4-BE49-F238E27FC236}">
                <a16:creationId xmlns:a16="http://schemas.microsoft.com/office/drawing/2014/main" id="{18F9EAA3-6801-47EA-A179-D6AC176267D2}"/>
              </a:ext>
            </a:extLst>
          </p:cNvPr>
          <p:cNvGrpSpPr/>
          <p:nvPr/>
        </p:nvGrpSpPr>
        <p:grpSpPr>
          <a:xfrm>
            <a:off x="-3575998" y="-720000"/>
            <a:ext cx="10391998" cy="8298000"/>
            <a:chOff x="-3575998" y="-720000"/>
            <a:chExt cx="10391998" cy="8298000"/>
          </a:xfrm>
        </p:grpSpPr>
        <p:grpSp>
          <p:nvGrpSpPr>
            <p:cNvPr id="8" name="Group 1">
              <a:extLst>
                <a:ext uri="{FF2B5EF4-FFF2-40B4-BE49-F238E27FC236}">
                  <a16:creationId xmlns:a16="http://schemas.microsoft.com/office/drawing/2014/main" id="{3DE14FFB-C71B-4D5D-822A-1BC9E60F72E0}"/>
                </a:ext>
              </a:extLst>
            </p:cNvPr>
            <p:cNvGrpSpPr/>
            <p:nvPr/>
          </p:nvGrpSpPr>
          <p:grpSpPr>
            <a:xfrm>
              <a:off x="-3575998" y="2704787"/>
              <a:ext cx="8606300" cy="1448426"/>
              <a:chOff x="1792850" y="2704787"/>
              <a:chExt cx="8606300" cy="1448426"/>
            </a:xfrm>
          </p:grpSpPr>
          <p:sp>
            <p:nvSpPr>
              <p:cNvPr id="6" name="Oval 1">
                <a:extLst>
                  <a:ext uri="{FF2B5EF4-FFF2-40B4-BE49-F238E27FC236}">
                    <a16:creationId xmlns:a16="http://schemas.microsoft.com/office/drawing/2014/main" id="{31076821-A046-4E01-8E0E-CE61B0030A30}"/>
                  </a:ext>
                </a:extLst>
              </p:cNvPr>
              <p:cNvSpPr/>
              <p:nvPr/>
            </p:nvSpPr>
            <p:spPr>
              <a:xfrm>
                <a:off x="1792850" y="2713213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7FBA00"/>
                  </a:gs>
                  <a:gs pos="100000">
                    <a:srgbClr val="70A2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5" name="Oval 2">
                <a:extLst>
                  <a:ext uri="{FF2B5EF4-FFF2-40B4-BE49-F238E27FC236}">
                    <a16:creationId xmlns:a16="http://schemas.microsoft.com/office/drawing/2014/main" id="{AAE877B0-9537-4890-A679-44CFF82FC0F7}"/>
                  </a:ext>
                </a:extLst>
              </p:cNvPr>
              <p:cNvSpPr/>
              <p:nvPr/>
            </p:nvSpPr>
            <p:spPr>
              <a:xfrm>
                <a:off x="3584425" y="2704787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7FBA00"/>
                  </a:gs>
                  <a:gs pos="100000">
                    <a:srgbClr val="70A2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1BA9C1B-9256-4FD4-82FD-6D461A45705B}"/>
                  </a:ext>
                </a:extLst>
              </p:cNvPr>
              <p:cNvSpPr/>
              <p:nvPr/>
            </p:nvSpPr>
            <p:spPr>
              <a:xfrm>
                <a:off x="5376000" y="2709000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7FBA00"/>
                  </a:gs>
                  <a:gs pos="100000">
                    <a:srgbClr val="70A2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3" name="Oval 4">
                <a:extLst>
                  <a:ext uri="{FF2B5EF4-FFF2-40B4-BE49-F238E27FC236}">
                    <a16:creationId xmlns:a16="http://schemas.microsoft.com/office/drawing/2014/main" id="{422BEB42-9A01-44D6-9036-C369EA92CD5A}"/>
                  </a:ext>
                </a:extLst>
              </p:cNvPr>
              <p:cNvSpPr/>
              <p:nvPr/>
            </p:nvSpPr>
            <p:spPr>
              <a:xfrm>
                <a:off x="7167575" y="2704787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7FBA00"/>
                  </a:gs>
                  <a:gs pos="100000">
                    <a:srgbClr val="70A2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" name="Oval 5">
                <a:extLst>
                  <a:ext uri="{FF2B5EF4-FFF2-40B4-BE49-F238E27FC236}">
                    <a16:creationId xmlns:a16="http://schemas.microsoft.com/office/drawing/2014/main" id="{47600E64-BCC7-47A1-83D6-EED25F7B1089}"/>
                  </a:ext>
                </a:extLst>
              </p:cNvPr>
              <p:cNvSpPr/>
              <p:nvPr/>
            </p:nvSpPr>
            <p:spPr>
              <a:xfrm>
                <a:off x="8959150" y="2704787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7FBA00"/>
                  </a:gs>
                  <a:gs pos="100000">
                    <a:srgbClr val="70A2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</p:grpSp>
        <p:grpSp>
          <p:nvGrpSpPr>
            <p:cNvPr id="17" name="Group 2">
              <a:extLst>
                <a:ext uri="{FF2B5EF4-FFF2-40B4-BE49-F238E27FC236}">
                  <a16:creationId xmlns:a16="http://schemas.microsoft.com/office/drawing/2014/main" id="{696104F8-DC56-484A-AA86-ADAFAAB766DB}"/>
                </a:ext>
              </a:extLst>
            </p:cNvPr>
            <p:cNvGrpSpPr/>
            <p:nvPr/>
          </p:nvGrpSpPr>
          <p:grpSpPr>
            <a:xfrm>
              <a:off x="5376000" y="-720000"/>
              <a:ext cx="1440000" cy="8298000"/>
              <a:chOff x="5376000" y="-720000"/>
              <a:chExt cx="1440000" cy="8298000"/>
            </a:xfrm>
          </p:grpSpPr>
          <p:sp>
            <p:nvSpPr>
              <p:cNvPr id="19" name="Oval 1">
                <a:extLst>
                  <a:ext uri="{FF2B5EF4-FFF2-40B4-BE49-F238E27FC236}">
                    <a16:creationId xmlns:a16="http://schemas.microsoft.com/office/drawing/2014/main" id="{F836943D-03BE-431A-9DEF-7910C7F04356}"/>
                  </a:ext>
                </a:extLst>
              </p:cNvPr>
              <p:cNvSpPr/>
              <p:nvPr/>
            </p:nvSpPr>
            <p:spPr>
              <a:xfrm>
                <a:off x="5376000" y="-720000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1" name="Oval 2">
                <a:extLst>
                  <a:ext uri="{FF2B5EF4-FFF2-40B4-BE49-F238E27FC236}">
                    <a16:creationId xmlns:a16="http://schemas.microsoft.com/office/drawing/2014/main" id="{85D052CA-AA55-4282-B832-F7B4D96FD0EA}"/>
                  </a:ext>
                </a:extLst>
              </p:cNvPr>
              <p:cNvSpPr/>
              <p:nvPr/>
            </p:nvSpPr>
            <p:spPr>
              <a:xfrm>
                <a:off x="5376000" y="993943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3" name="Oval 3">
                <a:extLst>
                  <a:ext uri="{FF2B5EF4-FFF2-40B4-BE49-F238E27FC236}">
                    <a16:creationId xmlns:a16="http://schemas.microsoft.com/office/drawing/2014/main" id="{1329D1E6-B3EE-445D-AAC7-9441CA45D7E6}"/>
                  </a:ext>
                </a:extLst>
              </p:cNvPr>
              <p:cNvSpPr/>
              <p:nvPr/>
            </p:nvSpPr>
            <p:spPr>
              <a:xfrm>
                <a:off x="5376000" y="2709000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7FBA00"/>
                  </a:gs>
                  <a:gs pos="100000">
                    <a:srgbClr val="70A2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5" name="Oval 4">
                <a:extLst>
                  <a:ext uri="{FF2B5EF4-FFF2-40B4-BE49-F238E27FC236}">
                    <a16:creationId xmlns:a16="http://schemas.microsoft.com/office/drawing/2014/main" id="{4A6D5800-5BC2-443B-A9FB-AD460810D4D6}"/>
                  </a:ext>
                </a:extLst>
              </p:cNvPr>
              <p:cNvSpPr/>
              <p:nvPr/>
            </p:nvSpPr>
            <p:spPr>
              <a:xfrm>
                <a:off x="5376000" y="4422943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6" name="Oval 5">
                <a:extLst>
                  <a:ext uri="{FF2B5EF4-FFF2-40B4-BE49-F238E27FC236}">
                    <a16:creationId xmlns:a16="http://schemas.microsoft.com/office/drawing/2014/main" id="{451E482C-0A1D-4C0B-A857-2FA0A491ED04}"/>
                  </a:ext>
                </a:extLst>
              </p:cNvPr>
              <p:cNvSpPr/>
              <p:nvPr/>
            </p:nvSpPr>
            <p:spPr>
              <a:xfrm>
                <a:off x="5376000" y="6138000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5537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3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1792850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17" name="Group 2">
            <a:extLst>
              <a:ext uri="{FF2B5EF4-FFF2-40B4-BE49-F238E27FC236}">
                <a16:creationId xmlns:a16="http://schemas.microsoft.com/office/drawing/2014/main" id="{696104F8-DC56-484A-AA86-ADAFAAB766DB}"/>
              </a:ext>
            </a:extLst>
          </p:cNvPr>
          <p:cNvGrpSpPr/>
          <p:nvPr/>
        </p:nvGrpSpPr>
        <p:grpSpPr>
          <a:xfrm>
            <a:off x="5376000" y="4492098"/>
            <a:ext cx="1440000" cy="8298000"/>
            <a:chOff x="5376000" y="-720000"/>
            <a:chExt cx="1440000" cy="8298000"/>
          </a:xfrm>
        </p:grpSpPr>
        <p:sp>
          <p:nvSpPr>
            <p:cNvPr id="19" name="Oval 1">
              <a:extLst>
                <a:ext uri="{FF2B5EF4-FFF2-40B4-BE49-F238E27FC236}">
                  <a16:creationId xmlns:a16="http://schemas.microsoft.com/office/drawing/2014/main" id="{F836943D-03BE-431A-9DEF-7910C7F04356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Oval 2">
              <a:extLst>
                <a:ext uri="{FF2B5EF4-FFF2-40B4-BE49-F238E27FC236}">
                  <a16:creationId xmlns:a16="http://schemas.microsoft.com/office/drawing/2014/main" id="{85D052CA-AA55-4282-B832-F7B4D96FD0EA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Oval 3">
              <a:extLst>
                <a:ext uri="{FF2B5EF4-FFF2-40B4-BE49-F238E27FC236}">
                  <a16:creationId xmlns:a16="http://schemas.microsoft.com/office/drawing/2014/main" id="{1329D1E6-B3EE-445D-AAC7-9441CA45D7E6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Oval 4">
              <a:extLst>
                <a:ext uri="{FF2B5EF4-FFF2-40B4-BE49-F238E27FC236}">
                  <a16:creationId xmlns:a16="http://schemas.microsoft.com/office/drawing/2014/main" id="{4A6D5800-5BC2-443B-A9FB-AD460810D4D6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6" name="Oval 5">
              <a:extLst>
                <a:ext uri="{FF2B5EF4-FFF2-40B4-BE49-F238E27FC236}">
                  <a16:creationId xmlns:a16="http://schemas.microsoft.com/office/drawing/2014/main" id="{451E482C-0A1D-4C0B-A857-2FA0A491ED04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FB900"/>
                </a:gs>
                <a:gs pos="100000">
                  <a:srgbClr val="E2A100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548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">
            <a:extLst>
              <a:ext uri="{FF2B5EF4-FFF2-40B4-BE49-F238E27FC236}">
                <a16:creationId xmlns:a16="http://schemas.microsoft.com/office/drawing/2014/main" id="{359AB1E9-06AB-47E3-880D-BF329C905B08}"/>
              </a:ext>
            </a:extLst>
          </p:cNvPr>
          <p:cNvGrpSpPr/>
          <p:nvPr/>
        </p:nvGrpSpPr>
        <p:grpSpPr>
          <a:xfrm>
            <a:off x="1792850" y="2704787"/>
            <a:ext cx="8606300" cy="10085311"/>
            <a:chOff x="1792850" y="2704787"/>
            <a:chExt cx="8606300" cy="10085311"/>
          </a:xfrm>
        </p:grpSpPr>
        <p:grpSp>
          <p:nvGrpSpPr>
            <p:cNvPr id="8" name="Group 1">
              <a:extLst>
                <a:ext uri="{FF2B5EF4-FFF2-40B4-BE49-F238E27FC236}">
                  <a16:creationId xmlns:a16="http://schemas.microsoft.com/office/drawing/2014/main" id="{3DE14FFB-C71B-4D5D-822A-1BC9E60F72E0}"/>
                </a:ext>
              </a:extLst>
            </p:cNvPr>
            <p:cNvGrpSpPr/>
            <p:nvPr/>
          </p:nvGrpSpPr>
          <p:grpSpPr>
            <a:xfrm>
              <a:off x="1792850" y="2704787"/>
              <a:ext cx="8606300" cy="1448426"/>
              <a:chOff x="1792850" y="2704787"/>
              <a:chExt cx="8606300" cy="1448426"/>
            </a:xfrm>
          </p:grpSpPr>
          <p:sp>
            <p:nvSpPr>
              <p:cNvPr id="6" name="Oval 1">
                <a:extLst>
                  <a:ext uri="{FF2B5EF4-FFF2-40B4-BE49-F238E27FC236}">
                    <a16:creationId xmlns:a16="http://schemas.microsoft.com/office/drawing/2014/main" id="{31076821-A046-4E01-8E0E-CE61B0030A30}"/>
                  </a:ext>
                </a:extLst>
              </p:cNvPr>
              <p:cNvSpPr/>
              <p:nvPr/>
            </p:nvSpPr>
            <p:spPr>
              <a:xfrm>
                <a:off x="1792850" y="2713213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5" name="Oval 2">
                <a:extLst>
                  <a:ext uri="{FF2B5EF4-FFF2-40B4-BE49-F238E27FC236}">
                    <a16:creationId xmlns:a16="http://schemas.microsoft.com/office/drawing/2014/main" id="{AAE877B0-9537-4890-A679-44CFF82FC0F7}"/>
                  </a:ext>
                </a:extLst>
              </p:cNvPr>
              <p:cNvSpPr/>
              <p:nvPr/>
            </p:nvSpPr>
            <p:spPr>
              <a:xfrm>
                <a:off x="3584425" y="2704787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1BA9C1B-9256-4FD4-82FD-6D461A45705B}"/>
                  </a:ext>
                </a:extLst>
              </p:cNvPr>
              <p:cNvSpPr/>
              <p:nvPr/>
            </p:nvSpPr>
            <p:spPr>
              <a:xfrm>
                <a:off x="5376000" y="2709000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FB900"/>
                  </a:gs>
                  <a:gs pos="100000">
                    <a:srgbClr val="E2A1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3" name="Oval 4">
                <a:extLst>
                  <a:ext uri="{FF2B5EF4-FFF2-40B4-BE49-F238E27FC236}">
                    <a16:creationId xmlns:a16="http://schemas.microsoft.com/office/drawing/2014/main" id="{422BEB42-9A01-44D6-9036-C369EA92CD5A}"/>
                  </a:ext>
                </a:extLst>
              </p:cNvPr>
              <p:cNvSpPr/>
              <p:nvPr/>
            </p:nvSpPr>
            <p:spPr>
              <a:xfrm>
                <a:off x="7167575" y="2704787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" name="Oval 5">
                <a:extLst>
                  <a:ext uri="{FF2B5EF4-FFF2-40B4-BE49-F238E27FC236}">
                    <a16:creationId xmlns:a16="http://schemas.microsoft.com/office/drawing/2014/main" id="{47600E64-BCC7-47A1-83D6-EED25F7B1089}"/>
                  </a:ext>
                </a:extLst>
              </p:cNvPr>
              <p:cNvSpPr/>
              <p:nvPr/>
            </p:nvSpPr>
            <p:spPr>
              <a:xfrm>
                <a:off x="8959150" y="2704787"/>
                <a:ext cx="1440000" cy="14400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</p:grpSp>
        <p:grpSp>
          <p:nvGrpSpPr>
            <p:cNvPr id="17" name="Group 2">
              <a:extLst>
                <a:ext uri="{FF2B5EF4-FFF2-40B4-BE49-F238E27FC236}">
                  <a16:creationId xmlns:a16="http://schemas.microsoft.com/office/drawing/2014/main" id="{696104F8-DC56-484A-AA86-ADAFAAB766DB}"/>
                </a:ext>
              </a:extLst>
            </p:cNvPr>
            <p:cNvGrpSpPr/>
            <p:nvPr/>
          </p:nvGrpSpPr>
          <p:grpSpPr>
            <a:xfrm>
              <a:off x="5376000" y="4492098"/>
              <a:ext cx="1440000" cy="8298000"/>
              <a:chOff x="5376000" y="-720000"/>
              <a:chExt cx="1440000" cy="8298000"/>
            </a:xfrm>
          </p:grpSpPr>
          <p:sp>
            <p:nvSpPr>
              <p:cNvPr id="19" name="Oval 1">
                <a:extLst>
                  <a:ext uri="{FF2B5EF4-FFF2-40B4-BE49-F238E27FC236}">
                    <a16:creationId xmlns:a16="http://schemas.microsoft.com/office/drawing/2014/main" id="{F836943D-03BE-431A-9DEF-7910C7F04356}"/>
                  </a:ext>
                </a:extLst>
              </p:cNvPr>
              <p:cNvSpPr/>
              <p:nvPr/>
            </p:nvSpPr>
            <p:spPr>
              <a:xfrm>
                <a:off x="5376000" y="-720000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FB900"/>
                  </a:gs>
                  <a:gs pos="100000">
                    <a:srgbClr val="E2A1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1" name="Oval 2">
                <a:extLst>
                  <a:ext uri="{FF2B5EF4-FFF2-40B4-BE49-F238E27FC236}">
                    <a16:creationId xmlns:a16="http://schemas.microsoft.com/office/drawing/2014/main" id="{85D052CA-AA55-4282-B832-F7B4D96FD0EA}"/>
                  </a:ext>
                </a:extLst>
              </p:cNvPr>
              <p:cNvSpPr/>
              <p:nvPr/>
            </p:nvSpPr>
            <p:spPr>
              <a:xfrm>
                <a:off x="5376000" y="993943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FB900"/>
                  </a:gs>
                  <a:gs pos="100000">
                    <a:srgbClr val="E2A1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3" name="Oval 3">
                <a:extLst>
                  <a:ext uri="{FF2B5EF4-FFF2-40B4-BE49-F238E27FC236}">
                    <a16:creationId xmlns:a16="http://schemas.microsoft.com/office/drawing/2014/main" id="{1329D1E6-B3EE-445D-AAC7-9441CA45D7E6}"/>
                  </a:ext>
                </a:extLst>
              </p:cNvPr>
              <p:cNvSpPr/>
              <p:nvPr/>
            </p:nvSpPr>
            <p:spPr>
              <a:xfrm>
                <a:off x="5376000" y="2709000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FB900"/>
                  </a:gs>
                  <a:gs pos="100000">
                    <a:srgbClr val="E2A1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5" name="Oval 4">
                <a:extLst>
                  <a:ext uri="{FF2B5EF4-FFF2-40B4-BE49-F238E27FC236}">
                    <a16:creationId xmlns:a16="http://schemas.microsoft.com/office/drawing/2014/main" id="{4A6D5800-5BC2-443B-A9FB-AD460810D4D6}"/>
                  </a:ext>
                </a:extLst>
              </p:cNvPr>
              <p:cNvSpPr/>
              <p:nvPr/>
            </p:nvSpPr>
            <p:spPr>
              <a:xfrm>
                <a:off x="5376000" y="4422943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FB900"/>
                  </a:gs>
                  <a:gs pos="100000">
                    <a:srgbClr val="E2A1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26" name="Oval 5">
                <a:extLst>
                  <a:ext uri="{FF2B5EF4-FFF2-40B4-BE49-F238E27FC236}">
                    <a16:creationId xmlns:a16="http://schemas.microsoft.com/office/drawing/2014/main" id="{451E482C-0A1D-4C0B-A857-2FA0A491ED04}"/>
                  </a:ext>
                </a:extLst>
              </p:cNvPr>
              <p:cNvSpPr/>
              <p:nvPr/>
            </p:nvSpPr>
            <p:spPr>
              <a:xfrm>
                <a:off x="5376000" y="6138000"/>
                <a:ext cx="1440000" cy="1440000"/>
              </a:xfrm>
              <a:prstGeom prst="ellipse">
                <a:avLst/>
              </a:prstGeom>
              <a:gradFill>
                <a:gsLst>
                  <a:gs pos="0">
                    <a:srgbClr val="FFB900"/>
                  </a:gs>
                  <a:gs pos="100000">
                    <a:srgbClr val="E2A100"/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43308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3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3DE14FFB-C71B-4D5D-822A-1BC9E60F72E0}"/>
              </a:ext>
            </a:extLst>
          </p:cNvPr>
          <p:cNvGrpSpPr/>
          <p:nvPr/>
        </p:nvGrpSpPr>
        <p:grpSpPr>
          <a:xfrm>
            <a:off x="7213952" y="2704787"/>
            <a:ext cx="8606300" cy="1448426"/>
            <a:chOff x="1792850" y="2704787"/>
            <a:chExt cx="8606300" cy="1448426"/>
          </a:xfrm>
        </p:grpSpPr>
        <p:sp>
          <p:nvSpPr>
            <p:cNvPr id="6" name="Oval 1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4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" name="Oval 5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17" name="Group 2">
            <a:extLst>
              <a:ext uri="{FF2B5EF4-FFF2-40B4-BE49-F238E27FC236}">
                <a16:creationId xmlns:a16="http://schemas.microsoft.com/office/drawing/2014/main" id="{696104F8-DC56-484A-AA86-ADAFAAB766DB}"/>
              </a:ext>
            </a:extLst>
          </p:cNvPr>
          <p:cNvGrpSpPr/>
          <p:nvPr/>
        </p:nvGrpSpPr>
        <p:grpSpPr>
          <a:xfrm>
            <a:off x="5376000" y="-2705559"/>
            <a:ext cx="1440000" cy="8298000"/>
            <a:chOff x="5376000" y="-720000"/>
            <a:chExt cx="1440000" cy="8298000"/>
          </a:xfrm>
        </p:grpSpPr>
        <p:sp>
          <p:nvSpPr>
            <p:cNvPr id="19" name="Oval 1">
              <a:extLst>
                <a:ext uri="{FF2B5EF4-FFF2-40B4-BE49-F238E27FC236}">
                  <a16:creationId xmlns:a16="http://schemas.microsoft.com/office/drawing/2014/main" id="{F836943D-03BE-431A-9DEF-7910C7F04356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Oval 2">
              <a:extLst>
                <a:ext uri="{FF2B5EF4-FFF2-40B4-BE49-F238E27FC236}">
                  <a16:creationId xmlns:a16="http://schemas.microsoft.com/office/drawing/2014/main" id="{85D052CA-AA55-4282-B832-F7B4D96FD0EA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Oval 3">
              <a:extLst>
                <a:ext uri="{FF2B5EF4-FFF2-40B4-BE49-F238E27FC236}">
                  <a16:creationId xmlns:a16="http://schemas.microsoft.com/office/drawing/2014/main" id="{1329D1E6-B3EE-445D-AAC7-9441CA45D7E6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Oval 4">
              <a:extLst>
                <a:ext uri="{FF2B5EF4-FFF2-40B4-BE49-F238E27FC236}">
                  <a16:creationId xmlns:a16="http://schemas.microsoft.com/office/drawing/2014/main" id="{4A6D5800-5BC2-443B-A9FB-AD460810D4D6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6" name="Oval 5">
              <a:extLst>
                <a:ext uri="{FF2B5EF4-FFF2-40B4-BE49-F238E27FC236}">
                  <a16:creationId xmlns:a16="http://schemas.microsoft.com/office/drawing/2014/main" id="{451E482C-0A1D-4C0B-A857-2FA0A491ED04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468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1">
            <a:extLst>
              <a:ext uri="{FF2B5EF4-FFF2-40B4-BE49-F238E27FC236}">
                <a16:creationId xmlns:a16="http://schemas.microsoft.com/office/drawing/2014/main" id="{A5142095-B0F8-4F06-AB4E-6476A793EB0E}"/>
              </a:ext>
            </a:extLst>
          </p:cNvPr>
          <p:cNvGrpSpPr/>
          <p:nvPr/>
        </p:nvGrpSpPr>
        <p:grpSpPr>
          <a:xfrm>
            <a:off x="12478295" y="2700000"/>
            <a:ext cx="8606300" cy="1448426"/>
            <a:chOff x="1792850" y="2704787"/>
            <a:chExt cx="8606300" cy="1448426"/>
          </a:xfrm>
        </p:grpSpPr>
        <p:sp>
          <p:nvSpPr>
            <p:cNvPr id="32" name="Oval 1">
              <a:extLst>
                <a:ext uri="{FF2B5EF4-FFF2-40B4-BE49-F238E27FC236}">
                  <a16:creationId xmlns:a16="http://schemas.microsoft.com/office/drawing/2014/main" id="{26B438AA-BCF1-4B0C-A721-7DC97F8A954A}"/>
                </a:ext>
              </a:extLst>
            </p:cNvPr>
            <p:cNvSpPr/>
            <p:nvPr/>
          </p:nvSpPr>
          <p:spPr>
            <a:xfrm>
              <a:off x="1792850" y="271321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1" name="Oval 2">
              <a:extLst>
                <a:ext uri="{FF2B5EF4-FFF2-40B4-BE49-F238E27FC236}">
                  <a16:creationId xmlns:a16="http://schemas.microsoft.com/office/drawing/2014/main" id="{F6430836-B3A8-4AAF-AE39-39459F16B4EC}"/>
                </a:ext>
              </a:extLst>
            </p:cNvPr>
            <p:cNvSpPr/>
            <p:nvPr/>
          </p:nvSpPr>
          <p:spPr>
            <a:xfrm>
              <a:off x="358442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0" name="Oval 3">
              <a:extLst>
                <a:ext uri="{FF2B5EF4-FFF2-40B4-BE49-F238E27FC236}">
                  <a16:creationId xmlns:a16="http://schemas.microsoft.com/office/drawing/2014/main" id="{241B611C-7D00-4FC2-BCD3-043D826B827E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9" name="Oval 4">
              <a:extLst>
                <a:ext uri="{FF2B5EF4-FFF2-40B4-BE49-F238E27FC236}">
                  <a16:creationId xmlns:a16="http://schemas.microsoft.com/office/drawing/2014/main" id="{2B1A7E8F-0195-44B7-8F8C-2339213FD437}"/>
                </a:ext>
              </a:extLst>
            </p:cNvPr>
            <p:cNvSpPr/>
            <p:nvPr/>
          </p:nvSpPr>
          <p:spPr>
            <a:xfrm>
              <a:off x="7167575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8" name="Oval 5">
              <a:extLst>
                <a:ext uri="{FF2B5EF4-FFF2-40B4-BE49-F238E27FC236}">
                  <a16:creationId xmlns:a16="http://schemas.microsoft.com/office/drawing/2014/main" id="{4AF66BC6-72AF-4765-BF04-4C40E1489E57}"/>
                </a:ext>
              </a:extLst>
            </p:cNvPr>
            <p:cNvSpPr/>
            <p:nvPr/>
          </p:nvSpPr>
          <p:spPr>
            <a:xfrm>
              <a:off x="8959150" y="270478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17" name="Group 2">
            <a:extLst>
              <a:ext uri="{FF2B5EF4-FFF2-40B4-BE49-F238E27FC236}">
                <a16:creationId xmlns:a16="http://schemas.microsoft.com/office/drawing/2014/main" id="{696104F8-DC56-484A-AA86-ADAFAAB766DB}"/>
              </a:ext>
            </a:extLst>
          </p:cNvPr>
          <p:cNvGrpSpPr/>
          <p:nvPr/>
        </p:nvGrpSpPr>
        <p:grpSpPr>
          <a:xfrm>
            <a:off x="5376000" y="-720000"/>
            <a:ext cx="1440000" cy="8298000"/>
            <a:chOff x="5376000" y="-720000"/>
            <a:chExt cx="1440000" cy="8298000"/>
          </a:xfrm>
        </p:grpSpPr>
        <p:sp>
          <p:nvSpPr>
            <p:cNvPr id="19" name="Oval 1">
              <a:extLst>
                <a:ext uri="{FF2B5EF4-FFF2-40B4-BE49-F238E27FC236}">
                  <a16:creationId xmlns:a16="http://schemas.microsoft.com/office/drawing/2014/main" id="{F836943D-03BE-431A-9DEF-7910C7F04356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Oval 2">
              <a:extLst>
                <a:ext uri="{FF2B5EF4-FFF2-40B4-BE49-F238E27FC236}">
                  <a16:creationId xmlns:a16="http://schemas.microsoft.com/office/drawing/2014/main" id="{85D052CA-AA55-4282-B832-F7B4D96FD0EA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Oval 3">
              <a:extLst>
                <a:ext uri="{FF2B5EF4-FFF2-40B4-BE49-F238E27FC236}">
                  <a16:creationId xmlns:a16="http://schemas.microsoft.com/office/drawing/2014/main" id="{1329D1E6-B3EE-445D-AAC7-9441CA45D7E6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Oval 4">
              <a:extLst>
                <a:ext uri="{FF2B5EF4-FFF2-40B4-BE49-F238E27FC236}">
                  <a16:creationId xmlns:a16="http://schemas.microsoft.com/office/drawing/2014/main" id="{4A6D5800-5BC2-443B-A9FB-AD460810D4D6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6" name="Oval 5">
              <a:extLst>
                <a:ext uri="{FF2B5EF4-FFF2-40B4-BE49-F238E27FC236}">
                  <a16:creationId xmlns:a16="http://schemas.microsoft.com/office/drawing/2014/main" id="{451E482C-0A1D-4C0B-A857-2FA0A491ED04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7611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">
            <a:extLst>
              <a:ext uri="{FF2B5EF4-FFF2-40B4-BE49-F238E27FC236}">
                <a16:creationId xmlns:a16="http://schemas.microsoft.com/office/drawing/2014/main" id="{C852073E-ED24-4961-B9E8-E960852D5094}"/>
              </a:ext>
            </a:extLst>
          </p:cNvPr>
          <p:cNvGrpSpPr/>
          <p:nvPr/>
        </p:nvGrpSpPr>
        <p:grpSpPr>
          <a:xfrm>
            <a:off x="5376000" y="-5437341"/>
            <a:ext cx="1440000" cy="17732682"/>
            <a:chOff x="5376000" y="-720000"/>
            <a:chExt cx="1440000" cy="17732682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5376000" y="-720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5376000" y="993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5376000" y="2709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5376000" y="4422943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1" name="Oval 6">
              <a:extLst>
                <a:ext uri="{FF2B5EF4-FFF2-40B4-BE49-F238E27FC236}">
                  <a16:creationId xmlns:a16="http://schemas.microsoft.com/office/drawing/2014/main" id="{4B0150B0-3FB1-4044-88E1-6B23120DECEB}"/>
                </a:ext>
              </a:extLst>
            </p:cNvPr>
            <p:cNvSpPr/>
            <p:nvPr/>
          </p:nvSpPr>
          <p:spPr>
            <a:xfrm>
              <a:off x="5376000" y="7853057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3" name="Oval 7">
              <a:extLst>
                <a:ext uri="{FF2B5EF4-FFF2-40B4-BE49-F238E27FC236}">
                  <a16:creationId xmlns:a16="http://schemas.microsoft.com/office/drawing/2014/main" id="{2A449DDD-3634-4BF5-A155-236A48985B2B}"/>
                </a:ext>
              </a:extLst>
            </p:cNvPr>
            <p:cNvSpPr/>
            <p:nvPr/>
          </p:nvSpPr>
          <p:spPr>
            <a:xfrm>
              <a:off x="5376000" y="9568114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4" name="Oval 9">
              <a:extLst>
                <a:ext uri="{FF2B5EF4-FFF2-40B4-BE49-F238E27FC236}">
                  <a16:creationId xmlns:a16="http://schemas.microsoft.com/office/drawing/2014/main" id="{580E1822-B4F4-4444-9B35-2ACF07D93042}"/>
                </a:ext>
              </a:extLst>
            </p:cNvPr>
            <p:cNvSpPr/>
            <p:nvPr/>
          </p:nvSpPr>
          <p:spPr>
            <a:xfrm>
              <a:off x="5376000" y="15572682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8" name="Text Subtitle">
            <a:extLst>
              <a:ext uri="{FF2B5EF4-FFF2-40B4-BE49-F238E27FC236}">
                <a16:creationId xmlns:a16="http://schemas.microsoft.com/office/drawing/2014/main" id="{3D131327-F5FF-4EA8-B207-FDED74F3B31F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畅游互联网</a:t>
            </a:r>
            <a:endParaRPr lang="en-US" altLang="zh-CN" dirty="0"/>
          </a:p>
          <a:p>
            <a:r>
              <a:rPr lang="en-US" altLang="zh-CN" sz="2000" dirty="0"/>
              <a:t>Start connecting.</a:t>
            </a:r>
          </a:p>
        </p:txBody>
      </p:sp>
    </p:spTree>
    <p:extLst>
      <p:ext uri="{BB962C8B-B14F-4D97-AF65-F5344CB8AC3E}">
        <p14:creationId xmlns:p14="http://schemas.microsoft.com/office/powerpoint/2010/main" val="70815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4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FC3BFF-CEF4-4544-863D-2037DD14A9A7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34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6" grpId="0" animBg="1"/>
      <p:bldP spid="6" grpId="1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">
            <a:extLst>
              <a:ext uri="{FF2B5EF4-FFF2-40B4-BE49-F238E27FC236}">
                <a16:creationId xmlns:a16="http://schemas.microsoft.com/office/drawing/2014/main" id="{C852073E-ED24-4961-B9E8-E960852D5094}"/>
              </a:ext>
            </a:extLst>
          </p:cNvPr>
          <p:cNvGrpSpPr/>
          <p:nvPr/>
        </p:nvGrpSpPr>
        <p:grpSpPr>
          <a:xfrm>
            <a:off x="-3099179" y="2709000"/>
            <a:ext cx="18390359" cy="1440000"/>
            <a:chOff x="-1731000" y="6138000"/>
            <a:chExt cx="18390359" cy="14400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7600E64-BCC7-47A1-83D6-EED25F7B1089}"/>
                </a:ext>
              </a:extLst>
            </p:cNvPr>
            <p:cNvSpPr/>
            <p:nvPr/>
          </p:nvSpPr>
          <p:spPr>
            <a:xfrm>
              <a:off x="-1731000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422BEB42-9A01-44D6-9036-C369EA92CD5A}"/>
                </a:ext>
              </a:extLst>
            </p:cNvPr>
            <p:cNvSpPr/>
            <p:nvPr/>
          </p:nvSpPr>
          <p:spPr>
            <a:xfrm>
              <a:off x="31757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1BA9C1B-9256-4FD4-82FD-6D461A45705B}"/>
                </a:ext>
              </a:extLst>
            </p:cNvPr>
            <p:cNvSpPr/>
            <p:nvPr/>
          </p:nvSpPr>
          <p:spPr>
            <a:xfrm>
              <a:off x="1792851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AE877B0-9537-4890-A679-44CFF82FC0F7}"/>
                </a:ext>
              </a:extLst>
            </p:cNvPr>
            <p:cNvSpPr/>
            <p:nvPr/>
          </p:nvSpPr>
          <p:spPr>
            <a:xfrm>
              <a:off x="3584426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1076821-A046-4E01-8E0E-CE61B0030A30}"/>
                </a:ext>
              </a:extLst>
            </p:cNvPr>
            <p:cNvSpPr/>
            <p:nvPr/>
          </p:nvSpPr>
          <p:spPr>
            <a:xfrm>
              <a:off x="5376000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1" name="Oval 6">
              <a:extLst>
                <a:ext uri="{FF2B5EF4-FFF2-40B4-BE49-F238E27FC236}">
                  <a16:creationId xmlns:a16="http://schemas.microsoft.com/office/drawing/2014/main" id="{4B0150B0-3FB1-4044-88E1-6B23120DECEB}"/>
                </a:ext>
              </a:extLst>
            </p:cNvPr>
            <p:cNvSpPr/>
            <p:nvPr/>
          </p:nvSpPr>
          <p:spPr>
            <a:xfrm>
              <a:off x="7137094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3" name="Oval 7">
              <a:extLst>
                <a:ext uri="{FF2B5EF4-FFF2-40B4-BE49-F238E27FC236}">
                  <a16:creationId xmlns:a16="http://schemas.microsoft.com/office/drawing/2014/main" id="{2A449DDD-3634-4BF5-A155-236A48985B2B}"/>
                </a:ext>
              </a:extLst>
            </p:cNvPr>
            <p:cNvSpPr/>
            <p:nvPr/>
          </p:nvSpPr>
          <p:spPr>
            <a:xfrm>
              <a:off x="8928669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00A4EF"/>
                </a:gs>
                <a:gs pos="100000">
                  <a:srgbClr val="0091D2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4" name="Oval 9">
              <a:extLst>
                <a:ext uri="{FF2B5EF4-FFF2-40B4-BE49-F238E27FC236}">
                  <a16:creationId xmlns:a16="http://schemas.microsoft.com/office/drawing/2014/main" id="{580E1822-B4F4-4444-9B35-2ACF07D93042}"/>
                </a:ext>
              </a:extLst>
            </p:cNvPr>
            <p:cNvSpPr/>
            <p:nvPr/>
          </p:nvSpPr>
          <p:spPr>
            <a:xfrm>
              <a:off x="15219359" y="6138000"/>
              <a:ext cx="1440000" cy="1440000"/>
            </a:xfrm>
            <a:prstGeom prst="ellipse">
              <a:avLst/>
            </a:prstGeom>
            <a:gradFill>
              <a:gsLst>
                <a:gs pos="0">
                  <a:srgbClr val="F25022"/>
                </a:gs>
                <a:gs pos="100000">
                  <a:srgbClr val="DD3A0D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27" name="Text Subtitle">
            <a:extLst>
              <a:ext uri="{FF2B5EF4-FFF2-40B4-BE49-F238E27FC236}">
                <a16:creationId xmlns:a16="http://schemas.microsoft.com/office/drawing/2014/main" id="{FCF28B8D-8801-4284-962D-DA2003AA310F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800" i="0" u="none" strike="noStrike" cap="none" spc="0" normalizeH="0" baseline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zh-CN" altLang="en-US" dirty="0"/>
              <a:t>畅游互联网</a:t>
            </a:r>
            <a:endParaRPr lang="en-US" altLang="zh-CN" dirty="0"/>
          </a:p>
          <a:p>
            <a:r>
              <a:rPr lang="en-US" altLang="zh-CN" sz="2000" dirty="0"/>
              <a:t>Start connecting.</a:t>
            </a:r>
          </a:p>
        </p:txBody>
      </p:sp>
    </p:spTree>
    <p:extLst>
      <p:ext uri="{BB962C8B-B14F-4D97-AF65-F5344CB8AC3E}">
        <p14:creationId xmlns:p14="http://schemas.microsoft.com/office/powerpoint/2010/main" val="235004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4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BEEA1B8E-1099-452B-9D47-EB7CEEB315F2}"/>
              </a:ext>
            </a:extLst>
          </p:cNvPr>
          <p:cNvSpPr/>
          <p:nvPr/>
        </p:nvSpPr>
        <p:spPr>
          <a:xfrm>
            <a:off x="-374400" y="-3067200"/>
            <a:ext cx="5400000" cy="540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D6BDA220-6D19-4B6F-8E85-E55D5D373557}"/>
              </a:ext>
            </a:extLst>
          </p:cNvPr>
          <p:cNvSpPr/>
          <p:nvPr/>
        </p:nvSpPr>
        <p:spPr>
          <a:xfrm>
            <a:off x="7167600" y="-3067200"/>
            <a:ext cx="5400000" cy="540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4765B915-2F31-4E77-9655-2AC01A2B35D0}"/>
              </a:ext>
            </a:extLst>
          </p:cNvPr>
          <p:cNvSpPr/>
          <p:nvPr/>
        </p:nvSpPr>
        <p:spPr>
          <a:xfrm>
            <a:off x="-374400" y="4525200"/>
            <a:ext cx="5400000" cy="540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AE34650C-4322-4441-BDAD-0A5C0DD29296}"/>
              </a:ext>
            </a:extLst>
          </p:cNvPr>
          <p:cNvSpPr/>
          <p:nvPr/>
        </p:nvSpPr>
        <p:spPr>
          <a:xfrm>
            <a:off x="7167600" y="4525200"/>
            <a:ext cx="5400000" cy="5400000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249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"/>
    </mc:Choice>
    <mc:Fallback xmlns="">
      <p:transition advClick="0" advTm="600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D9C7F0DA-31E0-48E5-9E2E-83A567B7C5BB}"/>
              </a:ext>
            </a:extLst>
          </p:cNvPr>
          <p:cNvSpPr/>
          <p:nvPr/>
        </p:nvSpPr>
        <p:spPr>
          <a:xfrm>
            <a:off x="5736000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A02123C1-E245-4771-AFA3-9680E9CC92F1}"/>
              </a:ext>
            </a:extLst>
          </p:cNvPr>
          <p:cNvSpPr/>
          <p:nvPr/>
        </p:nvSpPr>
        <p:spPr>
          <a:xfrm>
            <a:off x="6108267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66B4451B-70E1-4230-A50C-44EE9477A469}"/>
              </a:ext>
            </a:extLst>
          </p:cNvPr>
          <p:cNvSpPr/>
          <p:nvPr/>
        </p:nvSpPr>
        <p:spPr>
          <a:xfrm>
            <a:off x="5736000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F5365F6C-4705-4517-9A52-BF33AC60B8F8}"/>
              </a:ext>
            </a:extLst>
          </p:cNvPr>
          <p:cNvSpPr/>
          <p:nvPr/>
        </p:nvSpPr>
        <p:spPr>
          <a:xfrm>
            <a:off x="6108267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9438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1">
            <a:extLst>
              <a:ext uri="{FF2B5EF4-FFF2-40B4-BE49-F238E27FC236}">
                <a16:creationId xmlns:a16="http://schemas.microsoft.com/office/drawing/2014/main" id="{E039BE8E-14FF-41A1-98F7-167422229EC8}"/>
              </a:ext>
            </a:extLst>
          </p:cNvPr>
          <p:cNvSpPr txBox="1"/>
          <p:nvPr/>
        </p:nvSpPr>
        <p:spPr>
          <a:xfrm>
            <a:off x="2664000" y="3013502"/>
            <a:ext cx="378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kumimoji="0" lang="en-US" altLang="zh-CN" sz="4800" i="0" u="none" strike="noStrike" kern="1200" cap="none" spc="0" normalizeH="0" baseline="0" noProof="0" dirty="0">
                <a:ln w="6350">
                  <a:noFill/>
                </a:ln>
                <a:solidFill>
                  <a:srgbClr val="0077D2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方正韵动粗黑_GBK" panose="02000000000000000000" pitchFamily="2" charset="-122"/>
              </a:rPr>
              <a:t>Windows 11</a:t>
            </a:r>
            <a:endParaRPr kumimoji="0" lang="en-US" altLang="zh-CN" sz="4800" i="0" u="none" strike="noStrike" kern="1200" cap="none" spc="0" normalizeH="0" baseline="0" noProof="0" dirty="0">
              <a:ln w="6350">
                <a:noFill/>
              </a:ln>
              <a:solidFill>
                <a:srgbClr val="0077D2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 useBgFill="1">
        <p:nvSpPr>
          <p:cNvPr id="2" name="Rectangle Shield">
            <a:extLst>
              <a:ext uri="{FF2B5EF4-FFF2-40B4-BE49-F238E27FC236}">
                <a16:creationId xmlns:a16="http://schemas.microsoft.com/office/drawing/2014/main" id="{877C7080-1432-4FD8-8F9B-AE6CE3B1E1D9}"/>
              </a:ext>
            </a:extLst>
          </p:cNvPr>
          <p:cNvSpPr/>
          <p:nvPr/>
        </p:nvSpPr>
        <p:spPr>
          <a:xfrm>
            <a:off x="0" y="2889000"/>
            <a:ext cx="648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80B3103-E64A-4CA9-A3D0-1CED88EDFEA9}"/>
              </a:ext>
            </a:extLst>
          </p:cNvPr>
          <p:cNvSpPr/>
          <p:nvPr/>
        </p:nvSpPr>
        <p:spPr>
          <a:xfrm>
            <a:off x="5736000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63B8BB2E-7ED2-4366-A58F-B52298C4C3C0}"/>
              </a:ext>
            </a:extLst>
          </p:cNvPr>
          <p:cNvSpPr/>
          <p:nvPr/>
        </p:nvSpPr>
        <p:spPr>
          <a:xfrm>
            <a:off x="6108267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1E3C4B95-FEB9-4350-AFEF-2442C40A7702}"/>
              </a:ext>
            </a:extLst>
          </p:cNvPr>
          <p:cNvSpPr/>
          <p:nvPr/>
        </p:nvSpPr>
        <p:spPr>
          <a:xfrm>
            <a:off x="5736000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565DC10A-55C6-4847-B6F0-17BB2BF268D3}"/>
              </a:ext>
            </a:extLst>
          </p:cNvPr>
          <p:cNvSpPr/>
          <p:nvPr/>
        </p:nvSpPr>
        <p:spPr>
          <a:xfrm>
            <a:off x="6108267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046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1">
            <a:extLst>
              <a:ext uri="{FF2B5EF4-FFF2-40B4-BE49-F238E27FC236}">
                <a16:creationId xmlns:a16="http://schemas.microsoft.com/office/drawing/2014/main" id="{E039BE8E-14FF-41A1-98F7-167422229EC8}"/>
              </a:ext>
            </a:extLst>
          </p:cNvPr>
          <p:cNvSpPr txBox="1"/>
          <p:nvPr/>
        </p:nvSpPr>
        <p:spPr>
          <a:xfrm>
            <a:off x="4780186" y="3013502"/>
            <a:ext cx="378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kumimoji="0" lang="en-US" altLang="zh-CN" sz="4800" i="0" u="none" strike="noStrike" kern="1200" cap="none" spc="0" normalizeH="0" baseline="0" noProof="0" dirty="0">
                <a:ln w="6350">
                  <a:noFill/>
                </a:ln>
                <a:solidFill>
                  <a:srgbClr val="0077D2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方正韵动粗黑_GBK" panose="02000000000000000000" pitchFamily="2" charset="-122"/>
              </a:rPr>
              <a:t>Windows 11</a:t>
            </a:r>
            <a:endParaRPr kumimoji="0" lang="en-US" altLang="zh-CN" sz="4800" i="0" u="none" strike="noStrike" kern="1200" cap="none" spc="0" normalizeH="0" baseline="0" noProof="0" dirty="0">
              <a:ln w="6350">
                <a:noFill/>
              </a:ln>
              <a:solidFill>
                <a:srgbClr val="0077D2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 useBgFill="1">
        <p:nvSpPr>
          <p:cNvPr id="2" name="Rectangle Shield">
            <a:extLst>
              <a:ext uri="{FF2B5EF4-FFF2-40B4-BE49-F238E27FC236}">
                <a16:creationId xmlns:a16="http://schemas.microsoft.com/office/drawing/2014/main" id="{877C7080-1432-4FD8-8F9B-AE6CE3B1E1D9}"/>
              </a:ext>
            </a:extLst>
          </p:cNvPr>
          <p:cNvSpPr/>
          <p:nvPr/>
        </p:nvSpPr>
        <p:spPr>
          <a:xfrm>
            <a:off x="0" y="2889000"/>
            <a:ext cx="4500000" cy="108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80B3103-E64A-4CA9-A3D0-1CED88EDFEA9}"/>
              </a:ext>
            </a:extLst>
          </p:cNvPr>
          <p:cNvSpPr/>
          <p:nvPr/>
        </p:nvSpPr>
        <p:spPr>
          <a:xfrm>
            <a:off x="3750445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63B8BB2E-7ED2-4366-A58F-B52298C4C3C0}"/>
              </a:ext>
            </a:extLst>
          </p:cNvPr>
          <p:cNvSpPr/>
          <p:nvPr/>
        </p:nvSpPr>
        <p:spPr>
          <a:xfrm>
            <a:off x="4122712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1E3C4B95-FEB9-4350-AFEF-2442C40A7702}"/>
              </a:ext>
            </a:extLst>
          </p:cNvPr>
          <p:cNvSpPr/>
          <p:nvPr/>
        </p:nvSpPr>
        <p:spPr>
          <a:xfrm>
            <a:off x="3750445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565DC10A-55C6-4847-B6F0-17BB2BF268D3}"/>
              </a:ext>
            </a:extLst>
          </p:cNvPr>
          <p:cNvSpPr/>
          <p:nvPr/>
        </p:nvSpPr>
        <p:spPr>
          <a:xfrm>
            <a:off x="4122712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3297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1">
            <a:extLst>
              <a:ext uri="{FF2B5EF4-FFF2-40B4-BE49-F238E27FC236}">
                <a16:creationId xmlns:a16="http://schemas.microsoft.com/office/drawing/2014/main" id="{E039BE8E-14FF-41A1-98F7-167422229EC8}"/>
              </a:ext>
            </a:extLst>
          </p:cNvPr>
          <p:cNvSpPr txBox="1"/>
          <p:nvPr/>
        </p:nvSpPr>
        <p:spPr>
          <a:xfrm>
            <a:off x="4780186" y="3013502"/>
            <a:ext cx="378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kumimoji="0" lang="en-US" altLang="zh-CN" sz="4800" i="0" u="none" strike="noStrike" kern="1200" cap="none" spc="0" normalizeH="0" baseline="0" noProof="0" dirty="0">
                <a:ln w="6350">
                  <a:noFill/>
                </a:ln>
                <a:solidFill>
                  <a:srgbClr val="0077D2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方正韵动粗黑_GBK" panose="02000000000000000000" pitchFamily="2" charset="-122"/>
              </a:rPr>
              <a:t>Windows 11</a:t>
            </a:r>
            <a:endParaRPr kumimoji="0" lang="en-US" altLang="zh-CN" sz="4800" i="0" u="none" strike="noStrike" kern="1200" cap="none" spc="0" normalizeH="0" baseline="0" noProof="0" dirty="0">
              <a:ln w="6350">
                <a:noFill/>
              </a:ln>
              <a:solidFill>
                <a:srgbClr val="0077D2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80B3103-E64A-4CA9-A3D0-1CED88EDFEA9}"/>
              </a:ext>
            </a:extLst>
          </p:cNvPr>
          <p:cNvSpPr/>
          <p:nvPr/>
        </p:nvSpPr>
        <p:spPr>
          <a:xfrm>
            <a:off x="3750445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63B8BB2E-7ED2-4366-A58F-B52298C4C3C0}"/>
              </a:ext>
            </a:extLst>
          </p:cNvPr>
          <p:cNvSpPr/>
          <p:nvPr/>
        </p:nvSpPr>
        <p:spPr>
          <a:xfrm>
            <a:off x="4122712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1E3C4B95-FEB9-4350-AFEF-2442C40A7702}"/>
              </a:ext>
            </a:extLst>
          </p:cNvPr>
          <p:cNvSpPr/>
          <p:nvPr/>
        </p:nvSpPr>
        <p:spPr>
          <a:xfrm>
            <a:off x="3750445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565DC10A-55C6-4847-B6F0-17BB2BF268D3}"/>
              </a:ext>
            </a:extLst>
          </p:cNvPr>
          <p:cNvSpPr/>
          <p:nvPr/>
        </p:nvSpPr>
        <p:spPr>
          <a:xfrm>
            <a:off x="4122712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" name="Text Subtitle">
            <a:extLst>
              <a:ext uri="{FF2B5EF4-FFF2-40B4-BE49-F238E27FC236}">
                <a16:creationId xmlns:a16="http://schemas.microsoft.com/office/drawing/2014/main" id="{E9FDEE62-9E11-4D51-8804-802A15E57DBF}"/>
              </a:ext>
            </a:extLst>
          </p:cNvPr>
          <p:cNvSpPr txBox="1"/>
          <p:nvPr/>
        </p:nvSpPr>
        <p:spPr>
          <a:xfrm>
            <a:off x="696000" y="5760000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zh-CN" altLang="en-US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畅游 </a:t>
            </a:r>
            <a:r>
              <a:rPr kumimoji="0" lang="en-US" altLang="zh-CN" sz="28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Windows 11</a:t>
            </a:r>
          </a:p>
          <a:p>
            <a:pPr lvl="0" algn="ctr">
              <a:defRPr/>
            </a:pPr>
            <a:r>
              <a:rPr kumimoji="0" lang="en-US" altLang="zh-CN" sz="2000" i="0" u="none" strike="noStrike" kern="1200" cap="none" spc="0" normalizeH="0" baseline="0" noProof="0" dirty="0">
                <a:ln w="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Start Windows 11.</a:t>
            </a:r>
          </a:p>
        </p:txBody>
      </p:sp>
    </p:spTree>
    <p:extLst>
      <p:ext uri="{BB962C8B-B14F-4D97-AF65-F5344CB8AC3E}">
        <p14:creationId xmlns:p14="http://schemas.microsoft.com/office/powerpoint/2010/main" val="1579533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1">
            <a:extLst>
              <a:ext uri="{FF2B5EF4-FFF2-40B4-BE49-F238E27FC236}">
                <a16:creationId xmlns:a16="http://schemas.microsoft.com/office/drawing/2014/main" id="{E039BE8E-14FF-41A1-98F7-167422229EC8}"/>
              </a:ext>
            </a:extLst>
          </p:cNvPr>
          <p:cNvSpPr txBox="1"/>
          <p:nvPr/>
        </p:nvSpPr>
        <p:spPr>
          <a:xfrm>
            <a:off x="4780186" y="3013502"/>
            <a:ext cx="378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kumimoji="0" lang="en-US" altLang="zh-CN" sz="4800" i="0" u="none" strike="noStrike" kern="1200" cap="none" spc="0" normalizeH="0" baseline="0" noProof="0" dirty="0">
                <a:ln w="6350">
                  <a:noFill/>
                </a:ln>
                <a:solidFill>
                  <a:srgbClr val="0077D2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方正韵动粗黑_GBK" panose="02000000000000000000" pitchFamily="2" charset="-122"/>
              </a:rPr>
              <a:t>Windows 11</a:t>
            </a:r>
            <a:endParaRPr kumimoji="0" lang="en-US" altLang="zh-CN" sz="4800" i="0" u="none" strike="noStrike" kern="1200" cap="none" spc="0" normalizeH="0" baseline="0" noProof="0" dirty="0">
              <a:ln w="6350">
                <a:noFill/>
              </a:ln>
              <a:solidFill>
                <a:srgbClr val="0077D2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80B3103-E64A-4CA9-A3D0-1CED88EDFEA9}"/>
              </a:ext>
            </a:extLst>
          </p:cNvPr>
          <p:cNvSpPr/>
          <p:nvPr/>
        </p:nvSpPr>
        <p:spPr>
          <a:xfrm>
            <a:off x="3750445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62CAF7"/>
              </a:gs>
              <a:gs pos="100000">
                <a:srgbClr val="44B6F6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63B8BB2E-7ED2-4366-A58F-B52298C4C3C0}"/>
              </a:ext>
            </a:extLst>
          </p:cNvPr>
          <p:cNvSpPr/>
          <p:nvPr/>
        </p:nvSpPr>
        <p:spPr>
          <a:xfrm>
            <a:off x="4122712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31A3E7"/>
              </a:gs>
              <a:gs pos="100000">
                <a:srgbClr val="2293DF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1E3C4B95-FEB9-4350-AFEF-2442C40A7702}"/>
              </a:ext>
            </a:extLst>
          </p:cNvPr>
          <p:cNvSpPr/>
          <p:nvPr/>
        </p:nvSpPr>
        <p:spPr>
          <a:xfrm>
            <a:off x="3750445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2396E0"/>
              </a:gs>
              <a:gs pos="100000">
                <a:srgbClr val="096FBC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565DC10A-55C6-4847-B6F0-17BB2BF268D3}"/>
              </a:ext>
            </a:extLst>
          </p:cNvPr>
          <p:cNvSpPr/>
          <p:nvPr/>
        </p:nvSpPr>
        <p:spPr>
          <a:xfrm>
            <a:off x="4122712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77D2"/>
              </a:gs>
              <a:gs pos="100000">
                <a:srgbClr val="0F65A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5064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"/>
    </mc:Choice>
    <mc:Fallback xmlns="">
      <p:transition advClick="0" advTm="500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85000"/>
              </a:schemeClr>
            </a:gs>
            <a:gs pos="10000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1">
            <a:extLst>
              <a:ext uri="{FF2B5EF4-FFF2-40B4-BE49-F238E27FC236}">
                <a16:creationId xmlns:a16="http://schemas.microsoft.com/office/drawing/2014/main" id="{12B8E662-3441-4BB3-A180-61FD410EDC65}"/>
              </a:ext>
            </a:extLst>
          </p:cNvPr>
          <p:cNvSpPr txBox="1"/>
          <p:nvPr/>
        </p:nvSpPr>
        <p:spPr>
          <a:xfrm>
            <a:off x="5182208" y="3013502"/>
            <a:ext cx="298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kumimoji="0" lang="en-US" altLang="zh-CN" sz="4800" i="0" u="none" strike="noStrike" kern="1200" cap="none" spc="0" normalizeH="0" baseline="0" noProof="0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方正韵动粗黑_GBK" panose="02000000000000000000" pitchFamily="2" charset="-122"/>
              </a:rPr>
              <a:t>Microsoft</a:t>
            </a: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80B3103-E64A-4CA9-A3D0-1CED88EDFEA9}"/>
              </a:ext>
            </a:extLst>
          </p:cNvPr>
          <p:cNvSpPr/>
          <p:nvPr/>
        </p:nvSpPr>
        <p:spPr>
          <a:xfrm>
            <a:off x="4207648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63B8BB2E-7ED2-4366-A58F-B52298C4C3C0}"/>
              </a:ext>
            </a:extLst>
          </p:cNvPr>
          <p:cNvSpPr/>
          <p:nvPr/>
        </p:nvSpPr>
        <p:spPr>
          <a:xfrm>
            <a:off x="4579915" y="3069000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1E3C4B95-FEB9-4350-AFEF-2442C40A7702}"/>
              </a:ext>
            </a:extLst>
          </p:cNvPr>
          <p:cNvSpPr/>
          <p:nvPr/>
        </p:nvSpPr>
        <p:spPr>
          <a:xfrm>
            <a:off x="4207648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565DC10A-55C6-4847-B6F0-17BB2BF268D3}"/>
              </a:ext>
            </a:extLst>
          </p:cNvPr>
          <p:cNvSpPr/>
          <p:nvPr/>
        </p:nvSpPr>
        <p:spPr>
          <a:xfrm>
            <a:off x="4579915" y="3441267"/>
            <a:ext cx="347733" cy="347733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678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3000">
        <p159:morph option="byObject"/>
      </p:transition>
    </mc:Choice>
    <mc:Fallback xmlns="">
      <p:transition spd="slow" advClick="0" advTm="3000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Copyright">
            <a:extLst>
              <a:ext uri="{FF2B5EF4-FFF2-40B4-BE49-F238E27FC236}">
                <a16:creationId xmlns:a16="http://schemas.microsoft.com/office/drawing/2014/main" id="{12B8E662-3441-4BB3-A180-61FD410EDC65}"/>
              </a:ext>
            </a:extLst>
          </p:cNvPr>
          <p:cNvSpPr txBox="1"/>
          <p:nvPr/>
        </p:nvSpPr>
        <p:spPr>
          <a:xfrm>
            <a:off x="0" y="6581001"/>
            <a:ext cx="1219200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en-US" altLang="zh-CN" sz="1200" i="0" u="none" strike="noStrike" kern="1200" cap="none" spc="0" normalizeH="0" baseline="0" noProof="0" dirty="0">
                <a:ln w="6350">
                  <a:noFill/>
                </a:ln>
                <a:solidFill>
                  <a:schemeClr val="bg1"/>
                </a:solidFill>
                <a:uLnTx/>
                <a:uFillTx/>
                <a:latin typeface="FOT-TsukuGo Pr5 R" panose="02020400000000000000" pitchFamily="18" charset="-128"/>
                <a:ea typeface="FOT-TsukuGo Pr5 R" panose="02020400000000000000" pitchFamily="18" charset="-128"/>
                <a:cs typeface="方正韵动粗黑_GBK" panose="02000000000000000000" pitchFamily="2" charset="-122"/>
              </a:rPr>
              <a:t>2021/06/21 © 2015-2021 SAM TOKI STUDIO. Microsoft® and Windows® are trademarks of Microsoft Corp.</a:t>
            </a:r>
          </a:p>
        </p:txBody>
      </p:sp>
    </p:spTree>
    <p:extLst>
      <p:ext uri="{BB962C8B-B14F-4D97-AF65-F5344CB8AC3E}">
        <p14:creationId xmlns:p14="http://schemas.microsoft.com/office/powerpoint/2010/main" val="16416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AB1CB"/>
            </a:gs>
            <a:gs pos="100000">
              <a:srgbClr val="B3CEE3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">
            <a:extLst>
              <a:ext uri="{FF2B5EF4-FFF2-40B4-BE49-F238E27FC236}">
                <a16:creationId xmlns:a16="http://schemas.microsoft.com/office/drawing/2014/main" id="{831331B3-1497-4F36-A0F1-F17E1BC60F12}"/>
              </a:ext>
            </a:extLst>
          </p:cNvPr>
          <p:cNvSpPr/>
          <p:nvPr/>
        </p:nvSpPr>
        <p:spPr>
          <a:xfrm>
            <a:off x="4476000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25022"/>
              </a:gs>
              <a:gs pos="100000">
                <a:srgbClr val="DD3A0D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97604C82-641F-4443-82C3-84B422EFB0A5}"/>
              </a:ext>
            </a:extLst>
          </p:cNvPr>
          <p:cNvSpPr/>
          <p:nvPr/>
        </p:nvSpPr>
        <p:spPr>
          <a:xfrm>
            <a:off x="6151203" y="1809000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7FBA00"/>
              </a:gs>
              <a:gs pos="100000">
                <a:srgbClr val="70A2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7001177-6732-4EAF-A49A-32A26689D969}"/>
              </a:ext>
            </a:extLst>
          </p:cNvPr>
          <p:cNvSpPr/>
          <p:nvPr/>
        </p:nvSpPr>
        <p:spPr>
          <a:xfrm>
            <a:off x="4476000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00A4EF"/>
              </a:gs>
              <a:gs pos="100000">
                <a:srgbClr val="0091D2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9DEA53AC-84FC-42A7-8B5C-C016F36A9509}"/>
              </a:ext>
            </a:extLst>
          </p:cNvPr>
          <p:cNvSpPr/>
          <p:nvPr/>
        </p:nvSpPr>
        <p:spPr>
          <a:xfrm>
            <a:off x="6151203" y="3484203"/>
            <a:ext cx="1564797" cy="1564797"/>
          </a:xfrm>
          <a:prstGeom prst="roundRect">
            <a:avLst>
              <a:gd name="adj" fmla="val 8409"/>
            </a:avLst>
          </a:prstGeom>
          <a:gradFill>
            <a:gsLst>
              <a:gs pos="0">
                <a:srgbClr val="FFB900"/>
              </a:gs>
              <a:gs pos="100000">
                <a:srgbClr val="E2A100"/>
              </a:gs>
            </a:gsLst>
            <a:path path="circle">
              <a:fillToRect r="100000" b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FC3BFF-CEF4-4544-863D-2037DD14A9A7}"/>
              </a:ext>
            </a:extLst>
          </p:cNvPr>
          <p:cNvSpPr/>
          <p:nvPr/>
        </p:nvSpPr>
        <p:spPr>
          <a:xfrm>
            <a:off x="4475999" y="1808999"/>
            <a:ext cx="1564797" cy="1564797"/>
          </a:xfrm>
          <a:prstGeom prst="roundRect">
            <a:avLst>
              <a:gd name="adj" fmla="val 8409"/>
            </a:avLst>
          </a:prstGeom>
          <a:noFill/>
          <a:ln w="38100" cap="rnd">
            <a:solidFill>
              <a:srgbClr val="F25022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190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6" grpId="0" animBg="1"/>
      <p:bldP spid="6" grpId="1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000" dirty="0">
            <a:solidFill>
              <a:schemeClr val="tx1">
                <a:alpha val="30000"/>
              </a:schemeClr>
            </a:solidFill>
            <a:latin typeface="Source Han Sans K Medium" panose="020B0600000000000000" pitchFamily="34" charset="-128"/>
            <a:ea typeface="Source Han Sans K Medium" panose="020B0600000000000000" pitchFamily="34" charset="-128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713</Words>
  <Application>Microsoft Office PowerPoint</Application>
  <PresentationFormat>Widescreen</PresentationFormat>
  <Paragraphs>81</Paragraphs>
  <Slides>88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4" baseType="lpstr">
      <vt:lpstr>FOT-TsukuGo Pr5 R</vt:lpstr>
      <vt:lpstr>微软雅黑</vt:lpstr>
      <vt:lpstr>Arial</vt:lpstr>
      <vt:lpstr>方正FW筑紫黑 简 R</vt:lpstr>
      <vt:lpstr>HiraginoKaku-Mono W3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2020-07-10T10:12:47Z</dcterms:created>
  <dcterms:modified xsi:type="dcterms:W3CDTF">2021-07-14T07:44:35Z</dcterms:modified>
</cp:coreProperties>
</file>

<file path=docProps/thumbnail.jpeg>
</file>